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  <p:sldMasterId id="2147483662" r:id="rId3"/>
    <p:sldMasterId id="2147483677" r:id="rId4"/>
    <p:sldMasterId id="2147483693" r:id="rId5"/>
    <p:sldMasterId id="2147483708" r:id="rId6"/>
  </p:sldMasterIdLst>
  <p:notesMasterIdLst>
    <p:notesMasterId r:id="rId9"/>
  </p:notesMasterIdLst>
  <p:handoutMasterIdLst>
    <p:handoutMasterId r:id="rId17"/>
  </p:handoutMasterIdLst>
  <p:sldIdLst>
    <p:sldId id="889" r:id="rId7"/>
    <p:sldId id="834" r:id="rId8"/>
    <p:sldId id="899" r:id="rId10"/>
    <p:sldId id="900" r:id="rId11"/>
    <p:sldId id="893" r:id="rId12"/>
    <p:sldId id="894" r:id="rId13"/>
    <p:sldId id="895" r:id="rId14"/>
    <p:sldId id="896" r:id="rId15"/>
    <p:sldId id="897" r:id="rId16"/>
  </p:sldIdLst>
  <p:sldSz cx="9144000" cy="5143500" type="screen16x9"/>
  <p:notesSz cx="6858000" cy="9144000"/>
  <p:custDataLst>
    <p:tags r:id="rId21"/>
  </p:custDataLst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B262F"/>
    <a:srgbClr val="1E4A29"/>
    <a:srgbClr val="BD581E"/>
    <a:srgbClr val="254E71"/>
    <a:srgbClr val="255074"/>
    <a:srgbClr val="000000"/>
    <a:srgbClr val="E50012"/>
    <a:srgbClr val="4182FA"/>
    <a:srgbClr val="FFBE00"/>
    <a:srgbClr val="F041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0827" autoAdjust="0"/>
  </p:normalViewPr>
  <p:slideViewPr>
    <p:cSldViewPr snapToGrid="0" snapToObjects="1">
      <p:cViewPr varScale="1">
        <p:scale>
          <a:sx n="125" d="100"/>
          <a:sy n="125" d="100"/>
        </p:scale>
        <p:origin x="156" y="63"/>
      </p:cViewPr>
      <p:guideLst>
        <p:guide orient="horz" pos="1587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50" d="100"/>
        <a:sy n="150" d="100"/>
      </p:scale>
      <p:origin x="0" y="12"/>
    </p:cViewPr>
  </p:sorterViewPr>
  <p:notesViewPr>
    <p:cSldViewPr snapToGrid="0" snapToObjects="1">
      <p:cViewPr varScale="1">
        <p:scale>
          <a:sx n="88" d="100"/>
          <a:sy n="88" d="100"/>
        </p:scale>
        <p:origin x="29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gs" Target="tags/tag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A5845-8B2D-47D8-BD1C-EC31F4EF71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D969A-8724-41FD-97D8-CE926BF34F2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73B58E-BD60-4418-87EB-B88F2BEC143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AA65F-E5CB-4CC7-BA6E-75EFD3FE750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A65F-E5CB-4CC7-BA6E-75EFD3FE75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AA65F-E5CB-4CC7-BA6E-75EFD3FE750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10376" y="1200151"/>
            <a:ext cx="2117725" cy="339447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1" y="1200151"/>
            <a:ext cx="6200775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2976563" y="2591991"/>
            <a:ext cx="5327650" cy="117990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lumn_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358775" y="1059584"/>
            <a:ext cx="8389938" cy="35373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666666"/>
                </a:solidFill>
              </a:defRPr>
            </a:lvl1pPr>
            <a:lvl2pPr marL="338455" indent="0">
              <a:buNone/>
              <a:defRPr sz="1800"/>
            </a:lvl2pPr>
            <a:lvl3pPr marL="741680" indent="0">
              <a:buNone/>
              <a:defRPr sz="1800"/>
            </a:lvl3pPr>
            <a:lvl4pPr marL="1077595" indent="0">
              <a:buNone/>
              <a:defRPr sz="1800"/>
            </a:lvl4pPr>
            <a:lvl5pPr marL="1413510" indent="0">
              <a:buNone/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2" name="Text Placeholder 34"/>
          <p:cNvSpPr>
            <a:spLocks noGrp="1"/>
          </p:cNvSpPr>
          <p:nvPr>
            <p:ph type="body" sz="quarter" idx="13"/>
          </p:nvPr>
        </p:nvSpPr>
        <p:spPr>
          <a:xfrm>
            <a:off x="251520" y="492352"/>
            <a:ext cx="8676964" cy="4592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660099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21481"/>
            <a:ext cx="2057400" cy="41731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21481"/>
            <a:ext cx="6019800" cy="41731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21482"/>
            <a:ext cx="6665913" cy="6417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15"/>
          <p:cNvCxnSpPr>
            <a:cxnSpLocks noChangeShapeType="1"/>
          </p:cNvCxnSpPr>
          <p:nvPr userDrawn="1"/>
        </p:nvCxnSpPr>
        <p:spPr bwMode="auto">
          <a:xfrm>
            <a:off x="6026150" y="695325"/>
            <a:ext cx="0" cy="633413"/>
          </a:xfrm>
          <a:prstGeom prst="line">
            <a:avLst/>
          </a:prstGeom>
          <a:noFill/>
          <a:ln w="38100">
            <a:solidFill>
              <a:srgbClr val="552579"/>
            </a:solidFill>
            <a:rou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6" descr="C:\Users\apple\Desktop\捕获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758429"/>
            <a:ext cx="23526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2014业务工作\1208-教育部在线教育研究中心VI\应用部分\PPT\元素1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123"/>
            <a:ext cx="9144000" cy="302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2014业务工作\1208-教育部在线教育研究中心VI\应用部分\PPT\logo.png"/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638175"/>
            <a:ext cx="2930525" cy="73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2526731" y="3345948"/>
            <a:ext cx="6400800" cy="1314450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577783" y="2118358"/>
            <a:ext cx="6349749" cy="1102519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36600" y="2422922"/>
            <a:ext cx="4916055" cy="12823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44079"/>
            <a:ext cx="8229600" cy="6953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 hasCustomPrompt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zh-CN" altLang="en-US" noProof="0">
                <a:sym typeface="Calibri" panose="020F0502020204030204" pitchFamily="34" charset="0"/>
              </a:rPr>
              <a:t>单击图标添加图表</a:t>
            </a:r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  <a:prstGeom prst="rect">
            <a:avLst/>
          </a:prstGeom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mtClean="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2EE773-98F5-452E-8052-B3E3744A0E00}" type="slidenum">
              <a: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en-US" altLang="zh-CN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 advClick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21481"/>
            <a:ext cx="2057400" cy="41731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21481"/>
            <a:ext cx="6019800" cy="41731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21482"/>
            <a:ext cx="6665913" cy="6417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15"/>
          <p:cNvCxnSpPr/>
          <p:nvPr userDrawn="1"/>
        </p:nvCxnSpPr>
        <p:spPr>
          <a:xfrm>
            <a:off x="6026150" y="695325"/>
            <a:ext cx="0" cy="633413"/>
          </a:xfrm>
          <a:prstGeom prst="line">
            <a:avLst/>
          </a:prstGeom>
          <a:ln>
            <a:solidFill>
              <a:srgbClr val="55257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6" descr="C:\Users\apple\Desktop\捕获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758429"/>
            <a:ext cx="23526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2014业务工作\1208-教育部在线教育研究中心VI\应用部分\PPT\元素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123"/>
            <a:ext cx="9144000" cy="302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2014业务工作\1208-教育部在线教育研究中心VI\应用部分\PPT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638175"/>
            <a:ext cx="2930525" cy="73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2526731" y="3345948"/>
            <a:ext cx="6400800" cy="1314450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577783" y="2118358"/>
            <a:ext cx="6349749" cy="1102519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36600" y="2422922"/>
            <a:ext cx="4916055" cy="12823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5954"/>
            <a:ext cx="9144000" cy="686991"/>
          </a:xfrm>
          <a:prstGeom prst="rect">
            <a:avLst/>
          </a:prstGeom>
          <a:solidFill>
            <a:srgbClr val="66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4" name="Text Box 9"/>
          <p:cNvSpPr txBox="1">
            <a:spLocks noChangeArrowheads="1"/>
          </p:cNvSpPr>
          <p:nvPr userDrawn="1"/>
        </p:nvSpPr>
        <p:spPr bwMode="auto">
          <a:xfrm>
            <a:off x="8229600" y="4943475"/>
            <a:ext cx="1081088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第 </a:t>
            </a:r>
            <a:fld id="{91842006-95FE-4D64-8EE9-475F8AEA1DEF}" type="slidenum">
              <a:rPr lang="en-US" altLang="zh-CN" sz="675" smtClean="0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</a:fld>
            <a:r>
              <a:rPr lang="en-US" altLang="zh-CN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页</a:t>
            </a:r>
            <a:endParaRPr lang="en-US" altLang="zh-CN" sz="675">
              <a:solidFill>
                <a:srgbClr val="0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7429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5882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fontAlgn="base">
              <a:spcBef>
                <a:spcPct val="40000"/>
              </a:spcBef>
              <a:spcAft>
                <a:spcPct val="0"/>
              </a:spcAft>
              <a:buFontTx/>
              <a:buChar char="•"/>
              <a:defRPr/>
            </a:pPr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image3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4" y="4786312"/>
            <a:ext cx="16668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640960" cy="3675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3.tif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4763"/>
            <a:ext cx="9144000" cy="51339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logo.png"/>
          <p:cNvPicPr/>
          <p:nvPr/>
        </p:nvPicPr>
        <p:blipFill>
          <a:blip r:embed="rId3"/>
          <a:stretch>
            <a:fillRect/>
          </a:stretch>
        </p:blipFill>
        <p:spPr>
          <a:xfrm>
            <a:off x="158899" y="4915749"/>
            <a:ext cx="846523" cy="17651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421481"/>
            <a:ext cx="2057400" cy="417314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421481"/>
            <a:ext cx="6019800" cy="417314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421482"/>
            <a:ext cx="6665913" cy="64174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线连接符 15"/>
          <p:cNvCxnSpPr/>
          <p:nvPr userDrawn="1"/>
        </p:nvCxnSpPr>
        <p:spPr>
          <a:xfrm>
            <a:off x="6026150" y="695325"/>
            <a:ext cx="0" cy="633413"/>
          </a:xfrm>
          <a:prstGeom prst="line">
            <a:avLst/>
          </a:prstGeom>
          <a:ln>
            <a:solidFill>
              <a:srgbClr val="552579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6" name="Picture 6" descr="C:\Users\apple\Desktop\捕获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758429"/>
            <a:ext cx="23526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C:\2014业务工作\1208-教育部在线教育研究中心VI\应用部分\PPT\元素1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8123"/>
            <a:ext cx="9144000" cy="302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2014业务工作\1208-教育部在线教育研究中心VI\应用部分\PPT\logo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426" y="638175"/>
            <a:ext cx="2930525" cy="73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2526731" y="3345948"/>
            <a:ext cx="6400800" cy="1314450"/>
          </a:xfrm>
        </p:spPr>
        <p:txBody>
          <a:bodyPr>
            <a:normAutofit/>
          </a:bodyPr>
          <a:lstStyle>
            <a:lvl1pPr marL="0" indent="0" algn="r">
              <a:buNone/>
              <a:defRPr sz="21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ctrTitle"/>
          </p:nvPr>
        </p:nvSpPr>
        <p:spPr>
          <a:xfrm>
            <a:off x="2577783" y="2118358"/>
            <a:ext cx="6349749" cy="1102519"/>
          </a:xfrm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736600" y="2422922"/>
            <a:ext cx="4916055" cy="128230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5954"/>
            <a:ext cx="9144000" cy="686991"/>
          </a:xfrm>
          <a:prstGeom prst="rect">
            <a:avLst/>
          </a:prstGeom>
          <a:solidFill>
            <a:srgbClr val="6633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1350" dirty="0">
              <a:solidFill>
                <a:srgbClr val="FFFFFF"/>
              </a:solidFill>
            </a:endParaRPr>
          </a:p>
        </p:txBody>
      </p:sp>
      <p:sp>
        <p:nvSpPr>
          <p:cNvPr id="4" name="Text Box 9"/>
          <p:cNvSpPr txBox="1">
            <a:spLocks noChangeArrowheads="1"/>
          </p:cNvSpPr>
          <p:nvPr userDrawn="1"/>
        </p:nvSpPr>
        <p:spPr bwMode="auto">
          <a:xfrm>
            <a:off x="8229600" y="4943475"/>
            <a:ext cx="1081088" cy="196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第 </a:t>
            </a:r>
            <a:fld id="{91842006-95FE-4D64-8EE9-475F8AEA1DEF}" type="slidenum">
              <a:rPr lang="en-US" altLang="zh-CN" sz="675" smtClean="0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</a:fld>
            <a:r>
              <a:rPr lang="en-US" altLang="zh-CN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675">
                <a:solidFill>
                  <a:srgbClr val="000000"/>
                </a:solidFill>
                <a:ea typeface="华文楷体" panose="02010600040101010101" pitchFamily="2" charset="-122"/>
                <a:cs typeface="Arial" panose="020B0604020202020204" pitchFamily="34" charset="0"/>
              </a:rPr>
              <a:t>页</a:t>
            </a:r>
            <a:endParaRPr lang="en-US" altLang="zh-CN" sz="675">
              <a:solidFill>
                <a:srgbClr val="000000"/>
              </a:solidFill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9144000" cy="742950"/>
          </a:xfrm>
          <a:prstGeom prst="rect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5882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fontAlgn="base">
              <a:spcBef>
                <a:spcPct val="40000"/>
              </a:spcBef>
              <a:spcAft>
                <a:spcPct val="0"/>
              </a:spcAft>
              <a:buFontTx/>
              <a:buChar char="•"/>
              <a:defRPr/>
            </a:pPr>
            <a:endParaRPr lang="zh-CN" altLang="en-US" sz="180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6" name="image38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4" y="4786312"/>
            <a:ext cx="16668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51520" y="141480"/>
            <a:ext cx="8640960" cy="36755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solidFill>
          <a:srgbClr val="DD1C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424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5B69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rgbClr val="707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randomBar dir="vert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0" y="4763"/>
            <a:ext cx="9144000" cy="513873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9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287524" y="97733"/>
            <a:ext cx="8035453" cy="572663"/>
          </a:xfrm>
        </p:spPr>
        <p:txBody>
          <a:bodyPr rtlCol="0">
            <a:normAutofit/>
          </a:bodyPr>
          <a:lstStyle>
            <a:lvl1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lang="ko-KR" altLang="en-US" sz="24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HY견고딕" pitchFamily="18" charset="-127"/>
                <a:cs typeface="Arial" panose="020B060402020202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ko-KR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굴림" charset="-127"/>
              <a:ea typeface="굴림" charset="-127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pPr lvl="0" algn="r" eaLnBrk="1" hangingPunct="1"/>
            <a:fld id="{9A0DB2DC-4C9A-4742-B13C-FB6460FD3503}" type="slidenum">
              <a:rPr lang="ko-KR" altLang="en-US" sz="1200" dirty="0">
                <a:solidFill>
                  <a:srgbClr val="898989"/>
                </a:solidFill>
              </a:rPr>
            </a:fld>
            <a:endParaRPr lang="ko-KR" altLang="en-US" sz="1200" dirty="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D2C0E6B2-5F28-4583-9CA0-951ADF9384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529884AC-0FB1-47CC-BB11-29ADD271CE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 flipH="1"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3515994" y="1661431"/>
            <a:ext cx="4064389" cy="671513"/>
          </a:xfrm>
        </p:spPr>
        <p:txBody>
          <a:bodyPr anchor="b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3516831" y="2332945"/>
            <a:ext cx="4064389" cy="76171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任意多边形: 形状 6"/>
          <p:cNvSpPr/>
          <p:nvPr userDrawn="1"/>
        </p:nvSpPr>
        <p:spPr bwMode="auto">
          <a:xfrm>
            <a:off x="0" y="1274768"/>
            <a:ext cx="9144000" cy="3868732"/>
          </a:xfrm>
          <a:custGeom>
            <a:avLst/>
            <a:gdLst>
              <a:gd name="connsiteX0" fmla="*/ 9136649 w 12192000"/>
              <a:gd name="connsiteY0" fmla="*/ 19 h 5158309"/>
              <a:gd name="connsiteX1" fmla="*/ 12127529 w 12192000"/>
              <a:gd name="connsiteY1" fmla="*/ 961461 h 5158309"/>
              <a:gd name="connsiteX2" fmla="*/ 12192000 w 12192000"/>
              <a:gd name="connsiteY2" fmla="*/ 999249 h 5158309"/>
              <a:gd name="connsiteX3" fmla="*/ 12192000 w 12192000"/>
              <a:gd name="connsiteY3" fmla="*/ 5158309 h 5158309"/>
              <a:gd name="connsiteX4" fmla="*/ 0 w 12192000"/>
              <a:gd name="connsiteY4" fmla="*/ 5158309 h 5158309"/>
              <a:gd name="connsiteX5" fmla="*/ 0 w 12192000"/>
              <a:gd name="connsiteY5" fmla="*/ 4381506 h 5158309"/>
              <a:gd name="connsiteX6" fmla="*/ 766800 w 12192000"/>
              <a:gd name="connsiteY6" fmla="*/ 4316986 h 5158309"/>
              <a:gd name="connsiteX7" fmla="*/ 8952198 w 12192000"/>
              <a:gd name="connsiteY7" fmla="*/ 2840206 h 5158309"/>
              <a:gd name="connsiteX8" fmla="*/ 8329819 w 12192000"/>
              <a:gd name="connsiteY8" fmla="*/ 1097121 h 5158309"/>
              <a:gd name="connsiteX9" fmla="*/ 8478005 w 12192000"/>
              <a:gd name="connsiteY9" fmla="*/ 73404 h 5158309"/>
              <a:gd name="connsiteX10" fmla="*/ 9136649 w 12192000"/>
              <a:gd name="connsiteY10" fmla="*/ 19 h 5158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5158309">
                <a:moveTo>
                  <a:pt x="9136649" y="19"/>
                </a:moveTo>
                <a:cubicBezTo>
                  <a:pt x="10314094" y="3991"/>
                  <a:pt x="11572111" y="642470"/>
                  <a:pt x="12127529" y="961461"/>
                </a:cubicBezTo>
                <a:lnTo>
                  <a:pt x="12192000" y="999249"/>
                </a:lnTo>
                <a:lnTo>
                  <a:pt x="12192000" y="5158309"/>
                </a:lnTo>
                <a:lnTo>
                  <a:pt x="0" y="5158309"/>
                </a:lnTo>
                <a:lnTo>
                  <a:pt x="0" y="4381506"/>
                </a:lnTo>
                <a:lnTo>
                  <a:pt x="766800" y="4316986"/>
                </a:lnTo>
                <a:cubicBezTo>
                  <a:pt x="4095417" y="4019555"/>
                  <a:pt x="7729668" y="3545741"/>
                  <a:pt x="8952198" y="2840206"/>
                </a:cubicBezTo>
                <a:cubicBezTo>
                  <a:pt x="11397259" y="1429137"/>
                  <a:pt x="8329819" y="1097121"/>
                  <a:pt x="8329819" y="1097121"/>
                </a:cubicBezTo>
                <a:cubicBezTo>
                  <a:pt x="8329819" y="1097121"/>
                  <a:pt x="6655323" y="516093"/>
                  <a:pt x="8478005" y="73404"/>
                </a:cubicBezTo>
                <a:cubicBezTo>
                  <a:pt x="8691022" y="21527"/>
                  <a:pt x="8912374" y="-737"/>
                  <a:pt x="9136649" y="19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noAutofit/>
          </a:bodyPr>
          <a:lstStyle/>
          <a:p>
            <a:endParaRPr lang="zh-CN" altLang="en-US" sz="1350"/>
          </a:p>
        </p:txBody>
      </p:sp>
      <p:sp>
        <p:nvSpPr>
          <p:cNvPr id="8" name="Freeform 5"/>
          <p:cNvSpPr/>
          <p:nvPr userDrawn="1"/>
        </p:nvSpPr>
        <p:spPr bwMode="auto">
          <a:xfrm>
            <a:off x="2057400" y="2727487"/>
            <a:ext cx="7086600" cy="2416013"/>
          </a:xfrm>
          <a:custGeom>
            <a:avLst/>
            <a:gdLst>
              <a:gd name="T0" fmla="*/ 0 w 4860"/>
              <a:gd name="T1" fmla="*/ 1468 h 1672"/>
              <a:gd name="T2" fmla="*/ 3924 w 4860"/>
              <a:gd name="T3" fmla="*/ 920 h 1672"/>
              <a:gd name="T4" fmla="*/ 3756 w 4860"/>
              <a:gd name="T5" fmla="*/ 416 h 1672"/>
              <a:gd name="T6" fmla="*/ 3796 w 4860"/>
              <a:gd name="T7" fmla="*/ 120 h 1672"/>
              <a:gd name="T8" fmla="*/ 4860 w 4860"/>
              <a:gd name="T9" fmla="*/ 428 h 1672"/>
              <a:gd name="T10" fmla="*/ 4860 w 4860"/>
              <a:gd name="T11" fmla="*/ 1672 h 1672"/>
              <a:gd name="T12" fmla="*/ 0 w 4860"/>
              <a:gd name="T13" fmla="*/ 1672 h 1672"/>
              <a:gd name="T14" fmla="*/ 0 w 4860"/>
              <a:gd name="T15" fmla="*/ 1468 h 1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60" h="1672">
                <a:moveTo>
                  <a:pt x="0" y="1468"/>
                </a:moveTo>
                <a:cubicBezTo>
                  <a:pt x="0" y="1468"/>
                  <a:pt x="3264" y="1328"/>
                  <a:pt x="3924" y="920"/>
                </a:cubicBezTo>
                <a:cubicBezTo>
                  <a:pt x="4584" y="512"/>
                  <a:pt x="3756" y="416"/>
                  <a:pt x="3756" y="416"/>
                </a:cubicBezTo>
                <a:cubicBezTo>
                  <a:pt x="3756" y="416"/>
                  <a:pt x="3304" y="248"/>
                  <a:pt x="3796" y="120"/>
                </a:cubicBezTo>
                <a:cubicBezTo>
                  <a:pt x="4256" y="0"/>
                  <a:pt x="4860" y="428"/>
                  <a:pt x="4860" y="428"/>
                </a:cubicBezTo>
                <a:cubicBezTo>
                  <a:pt x="4860" y="1672"/>
                  <a:pt x="4860" y="1672"/>
                  <a:pt x="4860" y="1672"/>
                </a:cubicBezTo>
                <a:cubicBezTo>
                  <a:pt x="0" y="1672"/>
                  <a:pt x="0" y="1672"/>
                  <a:pt x="0" y="1672"/>
                </a:cubicBezTo>
                <a:lnTo>
                  <a:pt x="0" y="1468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6000">
                <a:schemeClr val="bg1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9" name="任意多边形: 形状 8"/>
          <p:cNvSpPr/>
          <p:nvPr userDrawn="1"/>
        </p:nvSpPr>
        <p:spPr>
          <a:xfrm flipV="1">
            <a:off x="0" y="3264859"/>
            <a:ext cx="5707932" cy="1878641"/>
          </a:xfrm>
          <a:custGeom>
            <a:avLst/>
            <a:gdLst>
              <a:gd name="connsiteX0" fmla="*/ 3160308 w 7610576"/>
              <a:gd name="connsiteY0" fmla="*/ 2504854 h 2504854"/>
              <a:gd name="connsiteX1" fmla="*/ 7486141 w 7610576"/>
              <a:gd name="connsiteY1" fmla="*/ 204827 h 2504854"/>
              <a:gd name="connsiteX2" fmla="*/ 7610576 w 7610576"/>
              <a:gd name="connsiteY2" fmla="*/ 0 h 2504854"/>
              <a:gd name="connsiteX3" fmla="*/ 0 w 7610576"/>
              <a:gd name="connsiteY3" fmla="*/ 0 h 2504854"/>
              <a:gd name="connsiteX4" fmla="*/ 0 w 7610576"/>
              <a:gd name="connsiteY4" fmla="*/ 1431782 h 2504854"/>
              <a:gd name="connsiteX5" fmla="*/ 243558 w 7610576"/>
              <a:gd name="connsiteY5" fmla="*/ 1613912 h 2504854"/>
              <a:gd name="connsiteX6" fmla="*/ 3160308 w 7610576"/>
              <a:gd name="connsiteY6" fmla="*/ 2504854 h 25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10576" h="2504854">
                <a:moveTo>
                  <a:pt x="3160308" y="2504854"/>
                </a:moveTo>
                <a:cubicBezTo>
                  <a:pt x="4961025" y="2504854"/>
                  <a:pt x="6548649" y="1592499"/>
                  <a:pt x="7486141" y="204827"/>
                </a:cubicBezTo>
                <a:lnTo>
                  <a:pt x="7610576" y="0"/>
                </a:lnTo>
                <a:lnTo>
                  <a:pt x="0" y="0"/>
                </a:lnTo>
                <a:lnTo>
                  <a:pt x="0" y="1431782"/>
                </a:lnTo>
                <a:lnTo>
                  <a:pt x="243558" y="1613912"/>
                </a:lnTo>
                <a:cubicBezTo>
                  <a:pt x="1076162" y="2176407"/>
                  <a:pt x="2079878" y="2504854"/>
                  <a:pt x="3160308" y="2504854"/>
                </a:cubicBez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2" name="任意多边形: 形状 11"/>
          <p:cNvSpPr/>
          <p:nvPr userDrawn="1"/>
        </p:nvSpPr>
        <p:spPr>
          <a:xfrm>
            <a:off x="0" y="1"/>
            <a:ext cx="2409825" cy="2165048"/>
          </a:xfrm>
          <a:custGeom>
            <a:avLst/>
            <a:gdLst>
              <a:gd name="connsiteX0" fmla="*/ 0 w 5276850"/>
              <a:gd name="connsiteY0" fmla="*/ 0 h 4740857"/>
              <a:gd name="connsiteX1" fmla="*/ 4934008 w 5276850"/>
              <a:gd name="connsiteY1" fmla="*/ 0 h 4740857"/>
              <a:gd name="connsiteX2" fmla="*/ 5018610 w 5276850"/>
              <a:gd name="connsiteY2" fmla="*/ 175624 h 4740857"/>
              <a:gd name="connsiteX3" fmla="*/ 5276850 w 5276850"/>
              <a:gd name="connsiteY3" fmla="*/ 1454732 h 4740857"/>
              <a:gd name="connsiteX4" fmla="*/ 1990725 w 5276850"/>
              <a:gd name="connsiteY4" fmla="*/ 4740857 h 4740857"/>
              <a:gd name="connsiteX5" fmla="*/ 153421 w 5276850"/>
              <a:gd name="connsiteY5" fmla="*/ 4179639 h 4740857"/>
              <a:gd name="connsiteX6" fmla="*/ 0 w 5276850"/>
              <a:gd name="connsiteY6" fmla="*/ 4064913 h 4740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76850" h="4740857">
                <a:moveTo>
                  <a:pt x="0" y="0"/>
                </a:moveTo>
                <a:lnTo>
                  <a:pt x="4934008" y="0"/>
                </a:lnTo>
                <a:lnTo>
                  <a:pt x="5018610" y="175624"/>
                </a:lnTo>
                <a:cubicBezTo>
                  <a:pt x="5184897" y="568770"/>
                  <a:pt x="5276850" y="1001013"/>
                  <a:pt x="5276850" y="1454732"/>
                </a:cubicBezTo>
                <a:cubicBezTo>
                  <a:pt x="5276850" y="3269609"/>
                  <a:pt x="3805602" y="4740857"/>
                  <a:pt x="1990725" y="4740857"/>
                </a:cubicBezTo>
                <a:cubicBezTo>
                  <a:pt x="1310146" y="4740857"/>
                  <a:pt x="677890" y="4533963"/>
                  <a:pt x="153421" y="4179639"/>
                </a:cubicBezTo>
                <a:lnTo>
                  <a:pt x="0" y="406491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0"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jpe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5" Type="http://schemas.openxmlformats.org/officeDocument/2006/relationships/image" Target="../media/image5.jpeg"/><Relationship Id="rId14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7" Type="http://schemas.openxmlformats.org/officeDocument/2006/relationships/theme" Target="../theme/theme3.xml"/><Relationship Id="rId16" Type="http://schemas.openxmlformats.org/officeDocument/2006/relationships/image" Target="../media/image11.jpeg"/><Relationship Id="rId15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0.xml"/><Relationship Id="rId7" Type="http://schemas.openxmlformats.org/officeDocument/2006/relationships/slideLayout" Target="../slideLayouts/slideLayout49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6" Type="http://schemas.openxmlformats.org/officeDocument/2006/relationships/theme" Target="../theme/theme4.xml"/><Relationship Id="rId15" Type="http://schemas.openxmlformats.org/officeDocument/2006/relationships/image" Target="../media/image11.jpeg"/><Relationship Id="rId14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1" Type="http://schemas.openxmlformats.org/officeDocument/2006/relationships/theme" Target="../theme/theme5.xml"/><Relationship Id="rId10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PT-01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241"/>
            <a:ext cx="9144000" cy="512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5153026" y="2340769"/>
            <a:ext cx="3775075" cy="1053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此处输入标题</a:t>
            </a:r>
            <a:endParaRPr lang="zh-CN" altLang="zh-CN"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txStyles>
    <p:titleStyle>
      <a:lvl1pPr marL="342900" indent="-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342900" indent="-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342900" indent="-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342900" indent="-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342900" indent="-342900"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685800" indent="-342900" algn="ctr" rtl="0" fontAlgn="base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028700" indent="-342900" algn="ctr" rtl="0" fontAlgn="base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1371600" indent="-342900" algn="ctr" rtl="0" fontAlgn="base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1714500" indent="-342900" algn="ctr" rtl="0" fontAlgn="base">
        <a:spcBef>
          <a:spcPct val="0"/>
        </a:spcBef>
        <a:spcAft>
          <a:spcPct val="0"/>
        </a:spcAft>
        <a:defRPr sz="3300">
          <a:solidFill>
            <a:schemeClr val="bg1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530" indent="-21463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18859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6pPr>
      <a:lvl7pPr marL="22288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7pPr>
      <a:lvl8pPr marL="25717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8pPr>
      <a:lvl9pPr marL="29146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421482"/>
            <a:ext cx="6665913" cy="64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CN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>
                <a:sym typeface="Calibri" panose="020F0502020204030204" pitchFamily="34" charset="0"/>
              </a:rPr>
              <a:t>单击此处编辑母版文本样式</a:t>
            </a:r>
            <a:endParaRPr lang="zh-CN">
              <a:sym typeface="Calibri" panose="020F0502020204030204" pitchFamily="34" charset="0"/>
            </a:endParaRPr>
          </a:p>
          <a:p>
            <a:pPr lvl="1"/>
            <a:r>
              <a:rPr lang="zh-CN">
                <a:sym typeface="Calibri" panose="020F0502020204030204" pitchFamily="34" charset="0"/>
              </a:rPr>
              <a:t>二级</a:t>
            </a:r>
            <a:endParaRPr lang="zh-CN">
              <a:sym typeface="Calibri" panose="020F0502020204030204" pitchFamily="34" charset="0"/>
            </a:endParaRPr>
          </a:p>
          <a:p>
            <a:pPr lvl="2"/>
            <a:r>
              <a:rPr lang="zh-CN">
                <a:sym typeface="Calibri" panose="020F0502020204030204" pitchFamily="34" charset="0"/>
              </a:rPr>
              <a:t>三级</a:t>
            </a:r>
            <a:endParaRPr lang="zh-CN">
              <a:sym typeface="Calibri" panose="020F0502020204030204" pitchFamily="34" charset="0"/>
            </a:endParaRPr>
          </a:p>
          <a:p>
            <a:pPr lvl="3"/>
            <a:r>
              <a:rPr lang="zh-CN">
                <a:sym typeface="Calibri" panose="020F0502020204030204" pitchFamily="34" charset="0"/>
              </a:rPr>
              <a:t>四级</a:t>
            </a:r>
            <a:endParaRPr lang="zh-CN">
              <a:sym typeface="Calibri" panose="020F0502020204030204" pitchFamily="34" charset="0"/>
            </a:endParaRPr>
          </a:p>
          <a:p>
            <a:pPr lvl="4"/>
            <a:r>
              <a:rPr lang="zh-CN">
                <a:sym typeface="Calibri" panose="020F0502020204030204" pitchFamily="34" charset="0"/>
              </a:rPr>
              <a:t>五级</a:t>
            </a:r>
            <a:endParaRPr lang="zh-CN">
              <a:sym typeface="Calibri" panose="020F0502020204030204" pitchFamily="34" charset="0"/>
            </a:endParaRPr>
          </a:p>
        </p:txBody>
      </p:sp>
      <p:pic>
        <p:nvPicPr>
          <p:cNvPr id="2052" name="Picture 5" descr="元素2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943476"/>
            <a:ext cx="9148763" cy="2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</p:sldLayoutIdLst>
  <p:transition>
    <p:fade/>
  </p:transition>
  <p:txStyles>
    <p:titleStyle>
      <a:lvl1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+mj-lt"/>
          <a:ea typeface="+mj-ea"/>
          <a:cs typeface="微软雅黑" panose="020B0503020204020204" pitchFamily="34" charset="-122"/>
          <a:sym typeface="Calibri" panose="020F0502020204030204" pitchFamily="34" charset="0"/>
        </a:defRPr>
      </a:lvl1pPr>
      <a:lvl2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2pPr>
      <a:lvl3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3pPr>
      <a:lvl4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4pPr>
      <a:lvl5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cs typeface="微软雅黑" panose="020B0503020204020204" pitchFamily="34" charset="-122"/>
          <a:sym typeface="Calibri" panose="020F0502020204030204" pitchFamily="34" charset="0"/>
        </a:defRPr>
      </a:lvl5pPr>
      <a:lvl6pPr marL="6858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0287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13716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17145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95959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1pPr>
      <a:lvl2pPr marL="557530" indent="-21463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rgbClr val="595959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rgbClr val="595959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rgbClr val="595959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cs typeface="微软雅黑" panose="020B0503020204020204" pitchFamily="34" charset="-122"/>
          <a:sym typeface="Calibri" panose="020F0502020204030204" pitchFamily="34" charset="0"/>
        </a:defRPr>
      </a:lvl5pPr>
      <a:lvl6pPr marL="18859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6pPr>
      <a:lvl7pPr marL="22288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7pPr>
      <a:lvl8pPr marL="25717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8pPr>
      <a:lvl9pPr marL="29146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421482"/>
            <a:ext cx="6665913" cy="64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五级</a:t>
            </a:r>
            <a:endParaRPr lang="zh-CN" altLang="zh-CN">
              <a:sym typeface="Calibri" panose="020F0502020204030204" pitchFamily="34" charset="0"/>
            </a:endParaRPr>
          </a:p>
        </p:txBody>
      </p:sp>
      <p:pic>
        <p:nvPicPr>
          <p:cNvPr id="2052" name="Picture 5" descr="元素2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943476"/>
            <a:ext cx="9148763" cy="2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transition>
    <p:fade/>
  </p:transition>
  <p:txStyles>
    <p:titleStyle>
      <a:lvl1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6858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0287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13716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17145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95959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530" indent="-21463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5pPr>
      <a:lvl6pPr marL="18859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6pPr>
      <a:lvl7pPr marL="22288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7pPr>
      <a:lvl8pPr marL="25717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8pPr>
      <a:lvl9pPr marL="29146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1" y="421482"/>
            <a:ext cx="6665913" cy="64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endParaRPr lang="zh-CN" altLang="zh-CN">
              <a:sym typeface="Calibri" panose="020F0502020204030204" pitchFamily="34" charset="0"/>
            </a:endParaRPr>
          </a:p>
        </p:txBody>
      </p:sp>
      <p:sp>
        <p:nvSpPr>
          <p:cNvPr id="205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  <a:endParaRPr lang="zh-CN" altLang="zh-CN">
              <a:sym typeface="Calibri" panose="020F0502020204030204" pitchFamily="34" charset="0"/>
            </a:endParaRPr>
          </a:p>
          <a:p>
            <a:pPr lvl="1"/>
            <a:r>
              <a:rPr lang="zh-CN" altLang="zh-CN">
                <a:sym typeface="Calibri" panose="020F0502020204030204" pitchFamily="34" charset="0"/>
              </a:rPr>
              <a:t>二级</a:t>
            </a:r>
            <a:endParaRPr lang="zh-CN" altLang="zh-CN">
              <a:sym typeface="Calibri" panose="020F0502020204030204" pitchFamily="34" charset="0"/>
            </a:endParaRPr>
          </a:p>
          <a:p>
            <a:pPr lvl="2"/>
            <a:r>
              <a:rPr lang="zh-CN" altLang="zh-CN">
                <a:sym typeface="Calibri" panose="020F0502020204030204" pitchFamily="34" charset="0"/>
              </a:rPr>
              <a:t>三级</a:t>
            </a:r>
            <a:endParaRPr lang="zh-CN" altLang="zh-CN">
              <a:sym typeface="Calibri" panose="020F0502020204030204" pitchFamily="34" charset="0"/>
            </a:endParaRPr>
          </a:p>
          <a:p>
            <a:pPr lvl="3"/>
            <a:r>
              <a:rPr lang="zh-CN" altLang="zh-CN">
                <a:sym typeface="Calibri" panose="020F0502020204030204" pitchFamily="34" charset="0"/>
              </a:rPr>
              <a:t>四级</a:t>
            </a:r>
            <a:endParaRPr lang="zh-CN" altLang="zh-CN">
              <a:sym typeface="Calibri" panose="020F0502020204030204" pitchFamily="34" charset="0"/>
            </a:endParaRPr>
          </a:p>
          <a:p>
            <a:pPr lvl="4"/>
            <a:r>
              <a:rPr lang="zh-CN" altLang="zh-CN">
                <a:sym typeface="Calibri" panose="020F0502020204030204" pitchFamily="34" charset="0"/>
              </a:rPr>
              <a:t>五级</a:t>
            </a:r>
            <a:endParaRPr lang="zh-CN" altLang="zh-CN">
              <a:sym typeface="Calibri" panose="020F0502020204030204" pitchFamily="34" charset="0"/>
            </a:endParaRPr>
          </a:p>
        </p:txBody>
      </p:sp>
      <p:pic>
        <p:nvPicPr>
          <p:cNvPr id="2052" name="Picture 5" descr="元素2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" y="4943476"/>
            <a:ext cx="9148763" cy="211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transition>
    <p:fade/>
  </p:transition>
  <p:txStyles>
    <p:titleStyle>
      <a:lvl1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2pPr>
      <a:lvl3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3pPr>
      <a:lvl4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4pPr>
      <a:lvl5pPr marL="342900" indent="-342900" algn="l" rtl="0" eaLnBrk="0" fontAlgn="base" hangingPunct="0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5pPr>
      <a:lvl6pPr marL="6858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6pPr>
      <a:lvl7pPr marL="10287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7pPr>
      <a:lvl8pPr marL="13716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8pPr>
      <a:lvl9pPr marL="1714500" indent="-342900" algn="l" rtl="0" fontAlgn="base">
        <a:spcBef>
          <a:spcPct val="0"/>
        </a:spcBef>
        <a:spcAft>
          <a:spcPct val="0"/>
        </a:spcAft>
        <a:defRPr sz="3300">
          <a:solidFill>
            <a:srgbClr val="5D276C"/>
          </a:solidFill>
          <a:latin typeface="Calibri" panose="020F0502020204030204" pitchFamily="34" charset="0"/>
          <a:ea typeface="微软雅黑" panose="020B0503020204020204" pitchFamily="34" charset="-122"/>
          <a:sym typeface="Calibri" panose="020F0502020204030204" pitchFamily="34" charset="0"/>
        </a:defRPr>
      </a:lvl9pPr>
    </p:titleStyle>
    <p:bodyStyle>
      <a:lvl1pPr marL="257175" indent="-257175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595959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557530" indent="-21463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2pPr>
      <a:lvl3pPr marL="8572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3pPr>
      <a:lvl4pPr marL="12001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4pPr>
      <a:lvl5pPr marL="1543050" indent="-171450" algn="l" defTabSz="3429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5pPr>
      <a:lvl6pPr marL="18859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6pPr>
      <a:lvl7pPr marL="22288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7pPr>
      <a:lvl8pPr marL="25717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8pPr>
      <a:lvl9pPr marL="2914650" indent="-171450" algn="l" defTabSz="342900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>
          <a:solidFill>
            <a:srgbClr val="595959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5.xml"/><Relationship Id="rId5" Type="http://schemas.openxmlformats.org/officeDocument/2006/relationships/image" Target="../media/image15.png"/><Relationship Id="rId4" Type="http://schemas.microsoft.com/office/2007/relationships/media" Target="../media/media1.mp3"/><Relationship Id="rId3" Type="http://schemas.openxmlformats.org/officeDocument/2006/relationships/audio" Target="../media/media1.mp3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58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65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58.xml"/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7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5.xml"/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2" Type="http://schemas.openxmlformats.org/officeDocument/2006/relationships/image" Target="../media/image14.png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8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00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hidden="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5" b="2944"/>
          <a:stretch>
            <a:fillRect/>
          </a:stretch>
        </p:blipFill>
        <p:spPr>
          <a:xfrm>
            <a:off x="0" y="0"/>
            <a:ext cx="915942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105875" y="2300698"/>
            <a:ext cx="14830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cs typeface="Arial" panose="020B0604020202020204" pitchFamily="34" charset="0"/>
              </a:defRPr>
            </a:lvl1pPr>
          </a:lstStyle>
          <a:p>
            <a:r>
              <a:rPr lang="zh-CN" altLang="en-US" sz="2700" dirty="0">
                <a:solidFill>
                  <a:schemeClr val="bg1"/>
                </a:solidFill>
                <a:latin typeface="HYTangMeiRen W" pitchFamily="18" charset="-122"/>
                <a:ea typeface="HYTangMeiRen W" pitchFamily="18" charset="-122"/>
              </a:rPr>
              <a:t>爱 学 堂</a:t>
            </a:r>
            <a:endParaRPr lang="zh-CN" altLang="en-US" sz="2700" dirty="0">
              <a:solidFill>
                <a:schemeClr val="bg1"/>
              </a:solidFill>
              <a:latin typeface="HYTangMeiRen W" pitchFamily="18" charset="-122"/>
              <a:ea typeface="HYTangMeiRen W" pitchFamily="18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160227" y="2367326"/>
            <a:ext cx="354081" cy="354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椭圆 5"/>
          <p:cNvSpPr/>
          <p:nvPr/>
        </p:nvSpPr>
        <p:spPr>
          <a:xfrm>
            <a:off x="4148267" y="2355366"/>
            <a:ext cx="378000" cy="378000"/>
          </a:xfrm>
          <a:prstGeom prst="ellipse">
            <a:avLst/>
          </a:prstGeom>
          <a:solidFill>
            <a:srgbClr val="D2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3" name="矩形 12"/>
          <p:cNvSpPr/>
          <p:nvPr/>
        </p:nvSpPr>
        <p:spPr>
          <a:xfrm>
            <a:off x="97972" y="5421086"/>
            <a:ext cx="936172" cy="816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1</a:t>
            </a:r>
            <a:endParaRPr lang="zh-CN" altLang="en-US" sz="1350" dirty="0"/>
          </a:p>
        </p:txBody>
      </p:sp>
      <p:sp>
        <p:nvSpPr>
          <p:cNvPr id="19" name="椭圆 18"/>
          <p:cNvSpPr/>
          <p:nvPr/>
        </p:nvSpPr>
        <p:spPr>
          <a:xfrm>
            <a:off x="5451817" y="2367326"/>
            <a:ext cx="354081" cy="354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0" name="椭圆 19"/>
          <p:cNvSpPr/>
          <p:nvPr/>
        </p:nvSpPr>
        <p:spPr>
          <a:xfrm>
            <a:off x="5439857" y="2355366"/>
            <a:ext cx="378000" cy="378000"/>
          </a:xfrm>
          <a:prstGeom prst="ellipse">
            <a:avLst/>
          </a:prstGeom>
          <a:solidFill>
            <a:srgbClr val="D2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1" name="椭圆 20"/>
          <p:cNvSpPr/>
          <p:nvPr/>
        </p:nvSpPr>
        <p:spPr>
          <a:xfrm>
            <a:off x="5708992" y="2367326"/>
            <a:ext cx="354081" cy="3540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2" name="椭圆 21"/>
          <p:cNvSpPr/>
          <p:nvPr/>
        </p:nvSpPr>
        <p:spPr>
          <a:xfrm>
            <a:off x="5697032" y="2355366"/>
            <a:ext cx="378000" cy="378000"/>
          </a:xfrm>
          <a:prstGeom prst="ellipse">
            <a:avLst/>
          </a:prstGeom>
          <a:solidFill>
            <a:srgbClr val="D200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grpSp>
        <p:nvGrpSpPr>
          <p:cNvPr id="864" name="组合 863"/>
          <p:cNvGrpSpPr/>
          <p:nvPr/>
        </p:nvGrpSpPr>
        <p:grpSpPr>
          <a:xfrm>
            <a:off x="-1071563" y="-3071813"/>
            <a:ext cx="11287125" cy="11287125"/>
            <a:chOff x="-1428750" y="-4095750"/>
            <a:chExt cx="15049500" cy="15049500"/>
          </a:xfrm>
        </p:grpSpPr>
        <p:sp>
          <p:nvSpPr>
            <p:cNvPr id="865" name="椭圆 864"/>
            <p:cNvSpPr/>
            <p:nvPr/>
          </p:nvSpPr>
          <p:spPr>
            <a:xfrm>
              <a:off x="12054081" y="18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90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866" name="椭圆 865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0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67" name="组合 866"/>
          <p:cNvGrpSpPr/>
          <p:nvPr/>
        </p:nvGrpSpPr>
        <p:grpSpPr>
          <a:xfrm>
            <a:off x="-1071563" y="-3071813"/>
            <a:ext cx="11287125" cy="11287125"/>
            <a:chOff x="-1428750" y="-4095750"/>
            <a:chExt cx="15049500" cy="15049500"/>
          </a:xfrm>
        </p:grpSpPr>
        <p:grpSp>
          <p:nvGrpSpPr>
            <p:cNvPr id="868" name="组合 867"/>
            <p:cNvGrpSpPr/>
            <p:nvPr/>
          </p:nvGrpSpPr>
          <p:grpSpPr>
            <a:xfrm>
              <a:off x="11701488" y="18000"/>
              <a:ext cx="424593" cy="393429"/>
              <a:chOff x="11701488" y="18000"/>
              <a:chExt cx="424593" cy="393429"/>
            </a:xfrm>
          </p:grpSpPr>
          <p:sp>
            <p:nvSpPr>
              <p:cNvPr id="870" name="椭圆 869"/>
              <p:cNvSpPr/>
              <p:nvPr/>
            </p:nvSpPr>
            <p:spPr>
              <a:xfrm>
                <a:off x="1170148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71" name="椭圆 870"/>
              <p:cNvSpPr/>
              <p:nvPr/>
            </p:nvSpPr>
            <p:spPr>
              <a:xfrm>
                <a:off x="1205408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69" name="椭圆 868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385D8A">
                  <a:alpha val="6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72" name="组合 871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873" name="组合 872"/>
            <p:cNvGrpSpPr/>
            <p:nvPr/>
          </p:nvGrpSpPr>
          <p:grpSpPr>
            <a:xfrm>
              <a:off x="11348895" y="18000"/>
              <a:ext cx="777186" cy="714858"/>
              <a:chOff x="11348895" y="18000"/>
              <a:chExt cx="777186" cy="714858"/>
            </a:xfrm>
          </p:grpSpPr>
          <p:sp>
            <p:nvSpPr>
              <p:cNvPr id="875" name="椭圆 874"/>
              <p:cNvSpPr/>
              <p:nvPr/>
            </p:nvSpPr>
            <p:spPr>
              <a:xfrm>
                <a:off x="1170148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76" name="椭圆 875"/>
              <p:cNvSpPr/>
              <p:nvPr/>
            </p:nvSpPr>
            <p:spPr>
              <a:xfrm>
                <a:off x="1134889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77" name="椭圆 876"/>
              <p:cNvSpPr/>
              <p:nvPr/>
            </p:nvSpPr>
            <p:spPr>
              <a:xfrm>
                <a:off x="1205408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74" name="椭圆 87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78" name="组合 877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879" name="组合 878"/>
            <p:cNvGrpSpPr/>
            <p:nvPr/>
          </p:nvGrpSpPr>
          <p:grpSpPr>
            <a:xfrm>
              <a:off x="10996302" y="18000"/>
              <a:ext cx="1129779" cy="1036287"/>
              <a:chOff x="10996302" y="18000"/>
              <a:chExt cx="1129779" cy="1036287"/>
            </a:xfrm>
          </p:grpSpPr>
          <p:sp>
            <p:nvSpPr>
              <p:cNvPr id="881" name="椭圆 880"/>
              <p:cNvSpPr/>
              <p:nvPr/>
            </p:nvSpPr>
            <p:spPr>
              <a:xfrm>
                <a:off x="1134889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2" name="椭圆 881"/>
              <p:cNvSpPr/>
              <p:nvPr/>
            </p:nvSpPr>
            <p:spPr>
              <a:xfrm>
                <a:off x="1170148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3" name="椭圆 882"/>
              <p:cNvSpPr/>
              <p:nvPr/>
            </p:nvSpPr>
            <p:spPr>
              <a:xfrm>
                <a:off x="1099630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4" name="椭圆 883"/>
              <p:cNvSpPr/>
              <p:nvPr/>
            </p:nvSpPr>
            <p:spPr>
              <a:xfrm>
                <a:off x="1205408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80" name="椭圆 879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85" name="组合 884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886" name="组合 885"/>
            <p:cNvGrpSpPr/>
            <p:nvPr/>
          </p:nvGrpSpPr>
          <p:grpSpPr>
            <a:xfrm>
              <a:off x="10643709" y="18000"/>
              <a:ext cx="1482372" cy="1357716"/>
              <a:chOff x="10643709" y="18000"/>
              <a:chExt cx="1482372" cy="1357716"/>
            </a:xfrm>
          </p:grpSpPr>
          <p:sp>
            <p:nvSpPr>
              <p:cNvPr id="888" name="椭圆 887"/>
              <p:cNvSpPr/>
              <p:nvPr/>
            </p:nvSpPr>
            <p:spPr>
              <a:xfrm>
                <a:off x="1134889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89" name="椭圆 888"/>
              <p:cNvSpPr/>
              <p:nvPr/>
            </p:nvSpPr>
            <p:spPr>
              <a:xfrm>
                <a:off x="1099630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0" name="椭圆 889"/>
              <p:cNvSpPr/>
              <p:nvPr/>
            </p:nvSpPr>
            <p:spPr>
              <a:xfrm>
                <a:off x="1170148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1" name="椭圆 890"/>
              <p:cNvSpPr/>
              <p:nvPr/>
            </p:nvSpPr>
            <p:spPr>
              <a:xfrm>
                <a:off x="1064370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2" name="椭圆 891"/>
              <p:cNvSpPr/>
              <p:nvPr/>
            </p:nvSpPr>
            <p:spPr>
              <a:xfrm>
                <a:off x="1205408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87" name="椭圆 886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893" name="组合 892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894" name="组合 893"/>
            <p:cNvGrpSpPr/>
            <p:nvPr/>
          </p:nvGrpSpPr>
          <p:grpSpPr>
            <a:xfrm>
              <a:off x="10291116" y="18000"/>
              <a:ext cx="1834965" cy="1679145"/>
              <a:chOff x="10291116" y="18000"/>
              <a:chExt cx="1834965" cy="1679145"/>
            </a:xfrm>
          </p:grpSpPr>
          <p:sp>
            <p:nvSpPr>
              <p:cNvPr id="896" name="椭圆 895"/>
              <p:cNvSpPr/>
              <p:nvPr/>
            </p:nvSpPr>
            <p:spPr>
              <a:xfrm>
                <a:off x="1099630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7" name="椭圆 896"/>
              <p:cNvSpPr/>
              <p:nvPr/>
            </p:nvSpPr>
            <p:spPr>
              <a:xfrm>
                <a:off x="1134889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8" name="椭圆 897"/>
              <p:cNvSpPr/>
              <p:nvPr/>
            </p:nvSpPr>
            <p:spPr>
              <a:xfrm>
                <a:off x="1064370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899" name="椭圆 898"/>
              <p:cNvSpPr/>
              <p:nvPr/>
            </p:nvSpPr>
            <p:spPr>
              <a:xfrm>
                <a:off x="1170148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0" name="椭圆 899"/>
              <p:cNvSpPr/>
              <p:nvPr/>
            </p:nvSpPr>
            <p:spPr>
              <a:xfrm>
                <a:off x="1029111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1" name="椭圆 900"/>
              <p:cNvSpPr/>
              <p:nvPr/>
            </p:nvSpPr>
            <p:spPr>
              <a:xfrm>
                <a:off x="1205408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895" name="椭圆 894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02" name="组合 901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03" name="组合 902"/>
            <p:cNvGrpSpPr/>
            <p:nvPr/>
          </p:nvGrpSpPr>
          <p:grpSpPr>
            <a:xfrm>
              <a:off x="9938523" y="18000"/>
              <a:ext cx="2187558" cy="2000574"/>
              <a:chOff x="9938523" y="18000"/>
              <a:chExt cx="2187558" cy="2000574"/>
            </a:xfrm>
          </p:grpSpPr>
          <p:sp>
            <p:nvSpPr>
              <p:cNvPr id="905" name="椭圆 904"/>
              <p:cNvSpPr/>
              <p:nvPr/>
            </p:nvSpPr>
            <p:spPr>
              <a:xfrm>
                <a:off x="1099630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6" name="椭圆 905"/>
              <p:cNvSpPr/>
              <p:nvPr/>
            </p:nvSpPr>
            <p:spPr>
              <a:xfrm>
                <a:off x="1064370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7" name="椭圆 906"/>
              <p:cNvSpPr/>
              <p:nvPr/>
            </p:nvSpPr>
            <p:spPr>
              <a:xfrm>
                <a:off x="1134889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8" name="椭圆 907"/>
              <p:cNvSpPr/>
              <p:nvPr/>
            </p:nvSpPr>
            <p:spPr>
              <a:xfrm>
                <a:off x="1029111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09" name="椭圆 908"/>
              <p:cNvSpPr/>
              <p:nvPr/>
            </p:nvSpPr>
            <p:spPr>
              <a:xfrm>
                <a:off x="1170148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0" name="椭圆 909"/>
              <p:cNvSpPr/>
              <p:nvPr/>
            </p:nvSpPr>
            <p:spPr>
              <a:xfrm>
                <a:off x="993852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1" name="椭圆 910"/>
              <p:cNvSpPr/>
              <p:nvPr/>
            </p:nvSpPr>
            <p:spPr>
              <a:xfrm>
                <a:off x="1205408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04" name="椭圆 90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12" name="组合 911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13" name="组合 912"/>
            <p:cNvGrpSpPr/>
            <p:nvPr/>
          </p:nvGrpSpPr>
          <p:grpSpPr>
            <a:xfrm>
              <a:off x="9585930" y="18000"/>
              <a:ext cx="2540151" cy="2322003"/>
              <a:chOff x="9585930" y="18000"/>
              <a:chExt cx="2540151" cy="2322003"/>
            </a:xfrm>
          </p:grpSpPr>
          <p:sp>
            <p:nvSpPr>
              <p:cNvPr id="915" name="椭圆 914"/>
              <p:cNvSpPr/>
              <p:nvPr/>
            </p:nvSpPr>
            <p:spPr>
              <a:xfrm>
                <a:off x="1064370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6" name="椭圆 915"/>
              <p:cNvSpPr/>
              <p:nvPr/>
            </p:nvSpPr>
            <p:spPr>
              <a:xfrm>
                <a:off x="1099630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7" name="椭圆 916"/>
              <p:cNvSpPr/>
              <p:nvPr/>
            </p:nvSpPr>
            <p:spPr>
              <a:xfrm>
                <a:off x="1029111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8" name="椭圆 917"/>
              <p:cNvSpPr/>
              <p:nvPr/>
            </p:nvSpPr>
            <p:spPr>
              <a:xfrm>
                <a:off x="1134889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19" name="椭圆 918"/>
              <p:cNvSpPr/>
              <p:nvPr/>
            </p:nvSpPr>
            <p:spPr>
              <a:xfrm>
                <a:off x="993852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0" name="椭圆 919"/>
              <p:cNvSpPr/>
              <p:nvPr/>
            </p:nvSpPr>
            <p:spPr>
              <a:xfrm>
                <a:off x="1170148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1" name="椭圆 920"/>
              <p:cNvSpPr/>
              <p:nvPr/>
            </p:nvSpPr>
            <p:spPr>
              <a:xfrm>
                <a:off x="958593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2" name="椭圆 921"/>
              <p:cNvSpPr/>
              <p:nvPr/>
            </p:nvSpPr>
            <p:spPr>
              <a:xfrm>
                <a:off x="1205408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14" name="椭圆 91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23" name="组合 922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24" name="组合 923"/>
            <p:cNvGrpSpPr/>
            <p:nvPr/>
          </p:nvGrpSpPr>
          <p:grpSpPr>
            <a:xfrm>
              <a:off x="9233337" y="18000"/>
              <a:ext cx="2892744" cy="2643432"/>
              <a:chOff x="9233337" y="18000"/>
              <a:chExt cx="2892744" cy="2643432"/>
            </a:xfrm>
          </p:grpSpPr>
          <p:sp>
            <p:nvSpPr>
              <p:cNvPr id="926" name="椭圆 925"/>
              <p:cNvSpPr/>
              <p:nvPr/>
            </p:nvSpPr>
            <p:spPr>
              <a:xfrm>
                <a:off x="1064370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7" name="椭圆 926"/>
              <p:cNvSpPr/>
              <p:nvPr/>
            </p:nvSpPr>
            <p:spPr>
              <a:xfrm>
                <a:off x="1029111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8" name="椭圆 927"/>
              <p:cNvSpPr/>
              <p:nvPr/>
            </p:nvSpPr>
            <p:spPr>
              <a:xfrm>
                <a:off x="1099630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29" name="椭圆 928"/>
              <p:cNvSpPr/>
              <p:nvPr/>
            </p:nvSpPr>
            <p:spPr>
              <a:xfrm>
                <a:off x="993852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0" name="椭圆 929"/>
              <p:cNvSpPr/>
              <p:nvPr/>
            </p:nvSpPr>
            <p:spPr>
              <a:xfrm>
                <a:off x="1134889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1" name="椭圆 930"/>
              <p:cNvSpPr/>
              <p:nvPr/>
            </p:nvSpPr>
            <p:spPr>
              <a:xfrm>
                <a:off x="1170148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2" name="椭圆 931"/>
              <p:cNvSpPr/>
              <p:nvPr/>
            </p:nvSpPr>
            <p:spPr>
              <a:xfrm>
                <a:off x="958593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3" name="椭圆 932"/>
              <p:cNvSpPr/>
              <p:nvPr/>
            </p:nvSpPr>
            <p:spPr>
              <a:xfrm>
                <a:off x="9233337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4" name="椭圆 933"/>
              <p:cNvSpPr/>
              <p:nvPr/>
            </p:nvSpPr>
            <p:spPr>
              <a:xfrm>
                <a:off x="1205408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25" name="椭圆 924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35" name="组合 934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36" name="组合 935"/>
            <p:cNvGrpSpPr/>
            <p:nvPr/>
          </p:nvGrpSpPr>
          <p:grpSpPr>
            <a:xfrm>
              <a:off x="8880744" y="18000"/>
              <a:ext cx="3245337" cy="2964861"/>
              <a:chOff x="8880744" y="18000"/>
              <a:chExt cx="3245337" cy="2964861"/>
            </a:xfrm>
          </p:grpSpPr>
          <p:sp>
            <p:nvSpPr>
              <p:cNvPr id="938" name="椭圆 937"/>
              <p:cNvSpPr/>
              <p:nvPr/>
            </p:nvSpPr>
            <p:spPr>
              <a:xfrm>
                <a:off x="10291116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39" name="椭圆 938"/>
              <p:cNvSpPr/>
              <p:nvPr/>
            </p:nvSpPr>
            <p:spPr>
              <a:xfrm>
                <a:off x="10643709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0" name="椭圆 939"/>
              <p:cNvSpPr/>
              <p:nvPr/>
            </p:nvSpPr>
            <p:spPr>
              <a:xfrm>
                <a:off x="9938523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1" name="椭圆 940"/>
              <p:cNvSpPr/>
              <p:nvPr/>
            </p:nvSpPr>
            <p:spPr>
              <a:xfrm>
                <a:off x="10996302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2" name="椭圆 941"/>
              <p:cNvSpPr/>
              <p:nvPr/>
            </p:nvSpPr>
            <p:spPr>
              <a:xfrm>
                <a:off x="11348895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3" name="椭圆 942"/>
              <p:cNvSpPr/>
              <p:nvPr/>
            </p:nvSpPr>
            <p:spPr>
              <a:xfrm>
                <a:off x="9233337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4" name="椭圆 943"/>
              <p:cNvSpPr/>
              <p:nvPr/>
            </p:nvSpPr>
            <p:spPr>
              <a:xfrm>
                <a:off x="11701488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5" name="椭圆 944"/>
              <p:cNvSpPr/>
              <p:nvPr/>
            </p:nvSpPr>
            <p:spPr>
              <a:xfrm>
                <a:off x="9585930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6" name="椭圆 945"/>
              <p:cNvSpPr/>
              <p:nvPr/>
            </p:nvSpPr>
            <p:spPr>
              <a:xfrm>
                <a:off x="8880744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47" name="椭圆 946"/>
              <p:cNvSpPr/>
              <p:nvPr/>
            </p:nvSpPr>
            <p:spPr>
              <a:xfrm>
                <a:off x="12054081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37" name="椭圆 936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48" name="组合 947"/>
          <p:cNvGrpSpPr/>
          <p:nvPr/>
        </p:nvGrpSpPr>
        <p:grpSpPr>
          <a:xfrm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949" name="组合 948"/>
            <p:cNvGrpSpPr/>
            <p:nvPr/>
          </p:nvGrpSpPr>
          <p:grpSpPr>
            <a:xfrm>
              <a:off x="8528151" y="18000"/>
              <a:ext cx="3597930" cy="3286290"/>
              <a:chOff x="8528151" y="18000"/>
              <a:chExt cx="3597930" cy="3286290"/>
            </a:xfrm>
          </p:grpSpPr>
          <p:sp>
            <p:nvSpPr>
              <p:cNvPr id="951" name="椭圆 950"/>
              <p:cNvSpPr/>
              <p:nvPr/>
            </p:nvSpPr>
            <p:spPr>
              <a:xfrm>
                <a:off x="10291116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2" name="椭圆 951"/>
              <p:cNvSpPr/>
              <p:nvPr/>
            </p:nvSpPr>
            <p:spPr>
              <a:xfrm>
                <a:off x="9938523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3" name="椭圆 952"/>
              <p:cNvSpPr/>
              <p:nvPr/>
            </p:nvSpPr>
            <p:spPr>
              <a:xfrm>
                <a:off x="10643709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4" name="椭圆 953"/>
              <p:cNvSpPr/>
              <p:nvPr/>
            </p:nvSpPr>
            <p:spPr>
              <a:xfrm>
                <a:off x="10996302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5" name="椭圆 954"/>
              <p:cNvSpPr/>
              <p:nvPr/>
            </p:nvSpPr>
            <p:spPr>
              <a:xfrm>
                <a:off x="11348895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6" name="椭圆 955"/>
              <p:cNvSpPr/>
              <p:nvPr/>
            </p:nvSpPr>
            <p:spPr>
              <a:xfrm>
                <a:off x="9233337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7" name="椭圆 956"/>
              <p:cNvSpPr/>
              <p:nvPr/>
            </p:nvSpPr>
            <p:spPr>
              <a:xfrm>
                <a:off x="8880744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8" name="椭圆 957"/>
              <p:cNvSpPr/>
              <p:nvPr/>
            </p:nvSpPr>
            <p:spPr>
              <a:xfrm>
                <a:off x="11701488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59" name="椭圆 958"/>
              <p:cNvSpPr/>
              <p:nvPr/>
            </p:nvSpPr>
            <p:spPr>
              <a:xfrm>
                <a:off x="9585930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0" name="椭圆 959"/>
              <p:cNvSpPr/>
              <p:nvPr/>
            </p:nvSpPr>
            <p:spPr>
              <a:xfrm>
                <a:off x="8528151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1" name="椭圆 960"/>
              <p:cNvSpPr/>
              <p:nvPr/>
            </p:nvSpPr>
            <p:spPr>
              <a:xfrm>
                <a:off x="12054081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50" name="椭圆 949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62" name="组合 961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63" name="组合 962"/>
            <p:cNvGrpSpPr/>
            <p:nvPr/>
          </p:nvGrpSpPr>
          <p:grpSpPr>
            <a:xfrm>
              <a:off x="8175558" y="18000"/>
              <a:ext cx="3597930" cy="3286290"/>
              <a:chOff x="8175558" y="18000"/>
              <a:chExt cx="3597930" cy="3286290"/>
            </a:xfrm>
          </p:grpSpPr>
          <p:sp>
            <p:nvSpPr>
              <p:cNvPr id="965" name="椭圆 964"/>
              <p:cNvSpPr/>
              <p:nvPr/>
            </p:nvSpPr>
            <p:spPr>
              <a:xfrm>
                <a:off x="9938523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6" name="椭圆 965"/>
              <p:cNvSpPr/>
              <p:nvPr/>
            </p:nvSpPr>
            <p:spPr>
              <a:xfrm>
                <a:off x="10291116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7" name="椭圆 966"/>
              <p:cNvSpPr/>
              <p:nvPr/>
            </p:nvSpPr>
            <p:spPr>
              <a:xfrm>
                <a:off x="10643709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8" name="椭圆 967"/>
              <p:cNvSpPr/>
              <p:nvPr/>
            </p:nvSpPr>
            <p:spPr>
              <a:xfrm>
                <a:off x="10996302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69" name="椭圆 968"/>
              <p:cNvSpPr/>
              <p:nvPr/>
            </p:nvSpPr>
            <p:spPr>
              <a:xfrm>
                <a:off x="8880744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0" name="椭圆 969"/>
              <p:cNvSpPr/>
              <p:nvPr/>
            </p:nvSpPr>
            <p:spPr>
              <a:xfrm>
                <a:off x="11348895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1" name="椭圆 970"/>
              <p:cNvSpPr/>
              <p:nvPr/>
            </p:nvSpPr>
            <p:spPr>
              <a:xfrm>
                <a:off x="9233337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2" name="椭圆 971"/>
              <p:cNvSpPr/>
              <p:nvPr/>
            </p:nvSpPr>
            <p:spPr>
              <a:xfrm>
                <a:off x="852815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3" name="椭圆 972"/>
              <p:cNvSpPr/>
              <p:nvPr/>
            </p:nvSpPr>
            <p:spPr>
              <a:xfrm>
                <a:off x="11701488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4" name="椭圆 973"/>
              <p:cNvSpPr/>
              <p:nvPr/>
            </p:nvSpPr>
            <p:spPr>
              <a:xfrm>
                <a:off x="9585930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75" name="椭圆 974"/>
              <p:cNvSpPr/>
              <p:nvPr/>
            </p:nvSpPr>
            <p:spPr>
              <a:xfrm>
                <a:off x="817555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64" name="椭圆 96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76" name="组合 975"/>
          <p:cNvGrpSpPr/>
          <p:nvPr/>
        </p:nvGrpSpPr>
        <p:grpSpPr>
          <a:xfrm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977" name="组合 976"/>
            <p:cNvGrpSpPr/>
            <p:nvPr/>
          </p:nvGrpSpPr>
          <p:grpSpPr>
            <a:xfrm>
              <a:off x="7822965" y="18000"/>
              <a:ext cx="3597930" cy="3286290"/>
              <a:chOff x="7822965" y="18000"/>
              <a:chExt cx="3597930" cy="3286290"/>
            </a:xfrm>
          </p:grpSpPr>
          <p:sp>
            <p:nvSpPr>
              <p:cNvPr id="979" name="椭圆 978"/>
              <p:cNvSpPr/>
              <p:nvPr/>
            </p:nvSpPr>
            <p:spPr>
              <a:xfrm>
                <a:off x="9938523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0" name="椭圆 979"/>
              <p:cNvSpPr/>
              <p:nvPr/>
            </p:nvSpPr>
            <p:spPr>
              <a:xfrm>
                <a:off x="10291116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1" name="椭圆 980"/>
              <p:cNvSpPr/>
              <p:nvPr/>
            </p:nvSpPr>
            <p:spPr>
              <a:xfrm>
                <a:off x="10643709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2" name="椭圆 981"/>
              <p:cNvSpPr/>
              <p:nvPr/>
            </p:nvSpPr>
            <p:spPr>
              <a:xfrm>
                <a:off x="10996302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3" name="椭圆 982"/>
              <p:cNvSpPr/>
              <p:nvPr/>
            </p:nvSpPr>
            <p:spPr>
              <a:xfrm>
                <a:off x="8880744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4" name="椭圆 983"/>
              <p:cNvSpPr/>
              <p:nvPr/>
            </p:nvSpPr>
            <p:spPr>
              <a:xfrm>
                <a:off x="852815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5" name="椭圆 984"/>
              <p:cNvSpPr/>
              <p:nvPr/>
            </p:nvSpPr>
            <p:spPr>
              <a:xfrm>
                <a:off x="11348895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6" name="椭圆 985"/>
              <p:cNvSpPr/>
              <p:nvPr/>
            </p:nvSpPr>
            <p:spPr>
              <a:xfrm>
                <a:off x="9233337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7" name="椭圆 986"/>
              <p:cNvSpPr/>
              <p:nvPr/>
            </p:nvSpPr>
            <p:spPr>
              <a:xfrm>
                <a:off x="817555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8" name="椭圆 987"/>
              <p:cNvSpPr/>
              <p:nvPr/>
            </p:nvSpPr>
            <p:spPr>
              <a:xfrm>
                <a:off x="9585930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89" name="椭圆 988"/>
              <p:cNvSpPr/>
              <p:nvPr/>
            </p:nvSpPr>
            <p:spPr>
              <a:xfrm>
                <a:off x="782296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78" name="椭圆 977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990" name="组合 989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991" name="组合 990"/>
            <p:cNvGrpSpPr/>
            <p:nvPr/>
          </p:nvGrpSpPr>
          <p:grpSpPr>
            <a:xfrm>
              <a:off x="7470372" y="18000"/>
              <a:ext cx="3597930" cy="3286290"/>
              <a:chOff x="7470372" y="18000"/>
              <a:chExt cx="3597930" cy="3286290"/>
            </a:xfrm>
          </p:grpSpPr>
          <p:sp>
            <p:nvSpPr>
              <p:cNvPr id="993" name="椭圆 992"/>
              <p:cNvSpPr/>
              <p:nvPr/>
            </p:nvSpPr>
            <p:spPr>
              <a:xfrm>
                <a:off x="9938523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4" name="椭圆 993"/>
              <p:cNvSpPr/>
              <p:nvPr/>
            </p:nvSpPr>
            <p:spPr>
              <a:xfrm>
                <a:off x="10291116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5" name="椭圆 994"/>
              <p:cNvSpPr/>
              <p:nvPr/>
            </p:nvSpPr>
            <p:spPr>
              <a:xfrm>
                <a:off x="10643709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6" name="椭圆 995"/>
              <p:cNvSpPr/>
              <p:nvPr/>
            </p:nvSpPr>
            <p:spPr>
              <a:xfrm>
                <a:off x="852815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7" name="椭圆 996"/>
              <p:cNvSpPr/>
              <p:nvPr/>
            </p:nvSpPr>
            <p:spPr>
              <a:xfrm>
                <a:off x="10996302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8" name="椭圆 997"/>
              <p:cNvSpPr/>
              <p:nvPr/>
            </p:nvSpPr>
            <p:spPr>
              <a:xfrm>
                <a:off x="8880744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999" name="椭圆 998"/>
              <p:cNvSpPr/>
              <p:nvPr/>
            </p:nvSpPr>
            <p:spPr>
              <a:xfrm>
                <a:off x="817555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0" name="椭圆 999"/>
              <p:cNvSpPr/>
              <p:nvPr/>
            </p:nvSpPr>
            <p:spPr>
              <a:xfrm>
                <a:off x="9233337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1" name="椭圆 1000"/>
              <p:cNvSpPr/>
              <p:nvPr/>
            </p:nvSpPr>
            <p:spPr>
              <a:xfrm>
                <a:off x="782296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2" name="椭圆 1001"/>
              <p:cNvSpPr/>
              <p:nvPr/>
            </p:nvSpPr>
            <p:spPr>
              <a:xfrm>
                <a:off x="9585930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3" name="椭圆 1002"/>
              <p:cNvSpPr/>
              <p:nvPr/>
            </p:nvSpPr>
            <p:spPr>
              <a:xfrm>
                <a:off x="747037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992" name="椭圆 99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04" name="组合 1003"/>
          <p:cNvGrpSpPr/>
          <p:nvPr/>
        </p:nvGrpSpPr>
        <p:grpSpPr>
          <a:xfrm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005" name="组合 1004"/>
            <p:cNvGrpSpPr/>
            <p:nvPr/>
          </p:nvGrpSpPr>
          <p:grpSpPr>
            <a:xfrm>
              <a:off x="7117779" y="18000"/>
              <a:ext cx="3597930" cy="3286290"/>
              <a:chOff x="7117779" y="18000"/>
              <a:chExt cx="3597930" cy="3286290"/>
            </a:xfrm>
          </p:grpSpPr>
          <p:sp>
            <p:nvSpPr>
              <p:cNvPr id="1007" name="椭圆 1006"/>
              <p:cNvSpPr/>
              <p:nvPr/>
            </p:nvSpPr>
            <p:spPr>
              <a:xfrm>
                <a:off x="9938523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8" name="椭圆 1007"/>
              <p:cNvSpPr/>
              <p:nvPr/>
            </p:nvSpPr>
            <p:spPr>
              <a:xfrm>
                <a:off x="10291116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09" name="椭圆 1008"/>
              <p:cNvSpPr/>
              <p:nvPr/>
            </p:nvSpPr>
            <p:spPr>
              <a:xfrm>
                <a:off x="10643709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0" name="椭圆 1009"/>
              <p:cNvSpPr/>
              <p:nvPr/>
            </p:nvSpPr>
            <p:spPr>
              <a:xfrm>
                <a:off x="852815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1" name="椭圆 1010"/>
              <p:cNvSpPr/>
              <p:nvPr/>
            </p:nvSpPr>
            <p:spPr>
              <a:xfrm>
                <a:off x="817555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2" name="椭圆 1011"/>
              <p:cNvSpPr/>
              <p:nvPr/>
            </p:nvSpPr>
            <p:spPr>
              <a:xfrm>
                <a:off x="8880744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3" name="椭圆 1012"/>
              <p:cNvSpPr/>
              <p:nvPr/>
            </p:nvSpPr>
            <p:spPr>
              <a:xfrm>
                <a:off x="782296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4" name="椭圆 1013"/>
              <p:cNvSpPr/>
              <p:nvPr/>
            </p:nvSpPr>
            <p:spPr>
              <a:xfrm>
                <a:off x="9233337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5" name="椭圆 1014"/>
              <p:cNvSpPr/>
              <p:nvPr/>
            </p:nvSpPr>
            <p:spPr>
              <a:xfrm>
                <a:off x="747037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6" name="椭圆 1015"/>
              <p:cNvSpPr/>
              <p:nvPr/>
            </p:nvSpPr>
            <p:spPr>
              <a:xfrm>
                <a:off x="9585930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17" name="椭圆 1016"/>
              <p:cNvSpPr/>
              <p:nvPr/>
            </p:nvSpPr>
            <p:spPr>
              <a:xfrm>
                <a:off x="711777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06" name="椭圆 1005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18" name="组合 1017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19" name="组合 1018"/>
            <p:cNvGrpSpPr/>
            <p:nvPr/>
          </p:nvGrpSpPr>
          <p:grpSpPr>
            <a:xfrm>
              <a:off x="6765186" y="18000"/>
              <a:ext cx="3597930" cy="3286290"/>
              <a:chOff x="6765186" y="18000"/>
              <a:chExt cx="3597930" cy="3286290"/>
            </a:xfrm>
          </p:grpSpPr>
          <p:sp>
            <p:nvSpPr>
              <p:cNvPr id="1021" name="椭圆 1020"/>
              <p:cNvSpPr/>
              <p:nvPr/>
            </p:nvSpPr>
            <p:spPr>
              <a:xfrm>
                <a:off x="9938523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2" name="椭圆 1021"/>
              <p:cNvSpPr/>
              <p:nvPr/>
            </p:nvSpPr>
            <p:spPr>
              <a:xfrm>
                <a:off x="10291116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3" name="椭圆 1022"/>
              <p:cNvSpPr/>
              <p:nvPr/>
            </p:nvSpPr>
            <p:spPr>
              <a:xfrm>
                <a:off x="817555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4" name="椭圆 1023"/>
              <p:cNvSpPr/>
              <p:nvPr/>
            </p:nvSpPr>
            <p:spPr>
              <a:xfrm>
                <a:off x="852815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5" name="椭圆 1024"/>
              <p:cNvSpPr/>
              <p:nvPr/>
            </p:nvSpPr>
            <p:spPr>
              <a:xfrm>
                <a:off x="782296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6" name="椭圆 1025"/>
              <p:cNvSpPr/>
              <p:nvPr/>
            </p:nvSpPr>
            <p:spPr>
              <a:xfrm>
                <a:off x="8880744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7" name="椭圆 1026"/>
              <p:cNvSpPr/>
              <p:nvPr/>
            </p:nvSpPr>
            <p:spPr>
              <a:xfrm>
                <a:off x="747037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8" name="椭圆 1027"/>
              <p:cNvSpPr/>
              <p:nvPr/>
            </p:nvSpPr>
            <p:spPr>
              <a:xfrm>
                <a:off x="9233337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29" name="椭圆 1028"/>
              <p:cNvSpPr/>
              <p:nvPr/>
            </p:nvSpPr>
            <p:spPr>
              <a:xfrm>
                <a:off x="711777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0" name="椭圆 1029"/>
              <p:cNvSpPr/>
              <p:nvPr/>
            </p:nvSpPr>
            <p:spPr>
              <a:xfrm>
                <a:off x="9585930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1" name="椭圆 1030"/>
              <p:cNvSpPr/>
              <p:nvPr/>
            </p:nvSpPr>
            <p:spPr>
              <a:xfrm>
                <a:off x="676518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20" name="椭圆 1019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32" name="组合 1031"/>
          <p:cNvGrpSpPr/>
          <p:nvPr/>
        </p:nvGrpSpPr>
        <p:grpSpPr>
          <a:xfrm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033" name="组合 1032"/>
            <p:cNvGrpSpPr/>
            <p:nvPr/>
          </p:nvGrpSpPr>
          <p:grpSpPr>
            <a:xfrm>
              <a:off x="6412593" y="18000"/>
              <a:ext cx="3597930" cy="3286290"/>
              <a:chOff x="6412593" y="18000"/>
              <a:chExt cx="3597930" cy="3286290"/>
            </a:xfrm>
          </p:grpSpPr>
          <p:sp>
            <p:nvSpPr>
              <p:cNvPr id="1035" name="椭圆 1034"/>
              <p:cNvSpPr/>
              <p:nvPr/>
            </p:nvSpPr>
            <p:spPr>
              <a:xfrm>
                <a:off x="9938523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6" name="椭圆 1035"/>
              <p:cNvSpPr/>
              <p:nvPr/>
            </p:nvSpPr>
            <p:spPr>
              <a:xfrm>
                <a:off x="817555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7" name="椭圆 1036"/>
              <p:cNvSpPr/>
              <p:nvPr/>
            </p:nvSpPr>
            <p:spPr>
              <a:xfrm>
                <a:off x="782296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8" name="椭圆 1037"/>
              <p:cNvSpPr/>
              <p:nvPr/>
            </p:nvSpPr>
            <p:spPr>
              <a:xfrm>
                <a:off x="852815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39" name="椭圆 1038"/>
              <p:cNvSpPr/>
              <p:nvPr/>
            </p:nvSpPr>
            <p:spPr>
              <a:xfrm>
                <a:off x="747037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0" name="椭圆 1039"/>
              <p:cNvSpPr/>
              <p:nvPr/>
            </p:nvSpPr>
            <p:spPr>
              <a:xfrm>
                <a:off x="8880744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1" name="椭圆 1040"/>
              <p:cNvSpPr/>
              <p:nvPr/>
            </p:nvSpPr>
            <p:spPr>
              <a:xfrm>
                <a:off x="711777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2" name="椭圆 1041"/>
              <p:cNvSpPr/>
              <p:nvPr/>
            </p:nvSpPr>
            <p:spPr>
              <a:xfrm>
                <a:off x="9233337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3" name="椭圆 1042"/>
              <p:cNvSpPr/>
              <p:nvPr/>
            </p:nvSpPr>
            <p:spPr>
              <a:xfrm>
                <a:off x="676518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4" name="椭圆 1043"/>
              <p:cNvSpPr/>
              <p:nvPr/>
            </p:nvSpPr>
            <p:spPr>
              <a:xfrm>
                <a:off x="9585930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45" name="椭圆 1044"/>
              <p:cNvSpPr/>
              <p:nvPr/>
            </p:nvSpPr>
            <p:spPr>
              <a:xfrm>
                <a:off x="641259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34" name="椭圆 1033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46" name="组合 1045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47" name="组合 1046"/>
            <p:cNvGrpSpPr/>
            <p:nvPr/>
          </p:nvGrpSpPr>
          <p:grpSpPr>
            <a:xfrm>
              <a:off x="6060000" y="18000"/>
              <a:ext cx="3597930" cy="3286290"/>
              <a:chOff x="6060000" y="18000"/>
              <a:chExt cx="3597930" cy="3286290"/>
            </a:xfrm>
          </p:grpSpPr>
          <p:sp>
            <p:nvSpPr>
              <p:cNvPr id="1049" name="椭圆 1048"/>
              <p:cNvSpPr/>
              <p:nvPr/>
            </p:nvSpPr>
            <p:spPr>
              <a:xfrm>
                <a:off x="782296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0" name="椭圆 1049"/>
              <p:cNvSpPr/>
              <p:nvPr/>
            </p:nvSpPr>
            <p:spPr>
              <a:xfrm>
                <a:off x="817555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1" name="椭圆 1050"/>
              <p:cNvSpPr/>
              <p:nvPr/>
            </p:nvSpPr>
            <p:spPr>
              <a:xfrm>
                <a:off x="747037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2" name="椭圆 1051"/>
              <p:cNvSpPr/>
              <p:nvPr/>
            </p:nvSpPr>
            <p:spPr>
              <a:xfrm>
                <a:off x="852815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3" name="椭圆 1052"/>
              <p:cNvSpPr/>
              <p:nvPr/>
            </p:nvSpPr>
            <p:spPr>
              <a:xfrm>
                <a:off x="711777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4" name="椭圆 1053"/>
              <p:cNvSpPr/>
              <p:nvPr/>
            </p:nvSpPr>
            <p:spPr>
              <a:xfrm>
                <a:off x="8880744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5" name="椭圆 1054"/>
              <p:cNvSpPr/>
              <p:nvPr/>
            </p:nvSpPr>
            <p:spPr>
              <a:xfrm>
                <a:off x="676518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6" name="椭圆 1055"/>
              <p:cNvSpPr/>
              <p:nvPr/>
            </p:nvSpPr>
            <p:spPr>
              <a:xfrm>
                <a:off x="9233337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7" name="椭圆 1056"/>
              <p:cNvSpPr/>
              <p:nvPr/>
            </p:nvSpPr>
            <p:spPr>
              <a:xfrm>
                <a:off x="641259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8" name="椭圆 1057"/>
              <p:cNvSpPr/>
              <p:nvPr/>
            </p:nvSpPr>
            <p:spPr>
              <a:xfrm>
                <a:off x="9585930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59" name="椭圆 1058"/>
              <p:cNvSpPr/>
              <p:nvPr/>
            </p:nvSpPr>
            <p:spPr>
              <a:xfrm>
                <a:off x="606000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48" name="椭圆 1047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60" name="组合 1059"/>
          <p:cNvGrpSpPr/>
          <p:nvPr/>
        </p:nvGrpSpPr>
        <p:grpSpPr>
          <a:xfrm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61" name="组合 1060"/>
            <p:cNvGrpSpPr/>
            <p:nvPr/>
          </p:nvGrpSpPr>
          <p:grpSpPr>
            <a:xfrm>
              <a:off x="6060000" y="339429"/>
              <a:ext cx="3245337" cy="2964861"/>
              <a:chOff x="6060000" y="339429"/>
              <a:chExt cx="3245337" cy="2964861"/>
            </a:xfrm>
          </p:grpSpPr>
          <p:sp>
            <p:nvSpPr>
              <p:cNvPr id="1063" name="椭圆 1062"/>
              <p:cNvSpPr/>
              <p:nvPr/>
            </p:nvSpPr>
            <p:spPr>
              <a:xfrm>
                <a:off x="782296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4" name="椭圆 1063"/>
              <p:cNvSpPr/>
              <p:nvPr/>
            </p:nvSpPr>
            <p:spPr>
              <a:xfrm>
                <a:off x="747037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5" name="椭圆 1064"/>
              <p:cNvSpPr/>
              <p:nvPr/>
            </p:nvSpPr>
            <p:spPr>
              <a:xfrm>
                <a:off x="817555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6" name="椭圆 1065"/>
              <p:cNvSpPr/>
              <p:nvPr/>
            </p:nvSpPr>
            <p:spPr>
              <a:xfrm>
                <a:off x="711777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7" name="椭圆 1066"/>
              <p:cNvSpPr/>
              <p:nvPr/>
            </p:nvSpPr>
            <p:spPr>
              <a:xfrm>
                <a:off x="852815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8" name="椭圆 1067"/>
              <p:cNvSpPr/>
              <p:nvPr/>
            </p:nvSpPr>
            <p:spPr>
              <a:xfrm>
                <a:off x="676518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69" name="椭圆 1068"/>
              <p:cNvSpPr/>
              <p:nvPr/>
            </p:nvSpPr>
            <p:spPr>
              <a:xfrm>
                <a:off x="8880744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0" name="椭圆 1069"/>
              <p:cNvSpPr/>
              <p:nvPr/>
            </p:nvSpPr>
            <p:spPr>
              <a:xfrm>
                <a:off x="641259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1" name="椭圆 1070"/>
              <p:cNvSpPr/>
              <p:nvPr/>
            </p:nvSpPr>
            <p:spPr>
              <a:xfrm>
                <a:off x="9233337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72" name="椭圆 1071"/>
              <p:cNvSpPr/>
              <p:nvPr/>
            </p:nvSpPr>
            <p:spPr>
              <a:xfrm>
                <a:off x="606000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62" name="椭圆 106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73" name="组合 1072"/>
          <p:cNvGrpSpPr/>
          <p:nvPr/>
        </p:nvGrpSpPr>
        <p:grpSpPr>
          <a:xfrm flipV="1">
            <a:off x="-1071563" y="-3071813"/>
            <a:ext cx="11287125" cy="11287125"/>
            <a:chOff x="-1428750" y="-4095750"/>
            <a:chExt cx="15049500" cy="15049500"/>
          </a:xfrm>
        </p:grpSpPr>
        <p:sp>
          <p:nvSpPr>
            <p:cNvPr id="1074" name="椭圆 1073"/>
            <p:cNvSpPr/>
            <p:nvPr/>
          </p:nvSpPr>
          <p:spPr>
            <a:xfrm>
              <a:off x="12054081" y="18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90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075" name="椭圆 1074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0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76" name="组合 1075"/>
          <p:cNvGrpSpPr/>
          <p:nvPr/>
        </p:nvGrpSpPr>
        <p:grpSpPr>
          <a:xfrm flipV="1">
            <a:off x="-1071563" y="-3071813"/>
            <a:ext cx="11287125" cy="11287125"/>
            <a:chOff x="-1428750" y="-4095750"/>
            <a:chExt cx="15049500" cy="15049500"/>
          </a:xfrm>
        </p:grpSpPr>
        <p:grpSp>
          <p:nvGrpSpPr>
            <p:cNvPr id="1077" name="组合 1076"/>
            <p:cNvGrpSpPr/>
            <p:nvPr/>
          </p:nvGrpSpPr>
          <p:grpSpPr>
            <a:xfrm>
              <a:off x="11701488" y="18000"/>
              <a:ext cx="424593" cy="393429"/>
              <a:chOff x="11701488" y="18000"/>
              <a:chExt cx="424593" cy="393429"/>
            </a:xfrm>
          </p:grpSpPr>
          <p:sp>
            <p:nvSpPr>
              <p:cNvPr id="1079" name="椭圆 1078"/>
              <p:cNvSpPr/>
              <p:nvPr/>
            </p:nvSpPr>
            <p:spPr>
              <a:xfrm>
                <a:off x="1170148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80" name="椭圆 1079"/>
              <p:cNvSpPr/>
              <p:nvPr/>
            </p:nvSpPr>
            <p:spPr>
              <a:xfrm>
                <a:off x="1205408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78" name="椭圆 1077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385D8A">
                  <a:alpha val="6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81" name="组合 1080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82" name="组合 1081"/>
            <p:cNvGrpSpPr/>
            <p:nvPr/>
          </p:nvGrpSpPr>
          <p:grpSpPr>
            <a:xfrm>
              <a:off x="11348895" y="18000"/>
              <a:ext cx="777186" cy="714858"/>
              <a:chOff x="11348895" y="18000"/>
              <a:chExt cx="777186" cy="714858"/>
            </a:xfrm>
          </p:grpSpPr>
          <p:sp>
            <p:nvSpPr>
              <p:cNvPr id="1084" name="椭圆 1083"/>
              <p:cNvSpPr/>
              <p:nvPr/>
            </p:nvSpPr>
            <p:spPr>
              <a:xfrm>
                <a:off x="1170148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85" name="椭圆 1084"/>
              <p:cNvSpPr/>
              <p:nvPr/>
            </p:nvSpPr>
            <p:spPr>
              <a:xfrm>
                <a:off x="1134889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86" name="椭圆 1085"/>
              <p:cNvSpPr/>
              <p:nvPr/>
            </p:nvSpPr>
            <p:spPr>
              <a:xfrm>
                <a:off x="1205408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83" name="椭圆 108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87" name="组合 1086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88" name="组合 1087"/>
            <p:cNvGrpSpPr/>
            <p:nvPr/>
          </p:nvGrpSpPr>
          <p:grpSpPr>
            <a:xfrm>
              <a:off x="10996302" y="18000"/>
              <a:ext cx="1129779" cy="1036287"/>
              <a:chOff x="10996302" y="18000"/>
              <a:chExt cx="1129779" cy="1036287"/>
            </a:xfrm>
          </p:grpSpPr>
          <p:sp>
            <p:nvSpPr>
              <p:cNvPr id="1090" name="椭圆 1089"/>
              <p:cNvSpPr/>
              <p:nvPr/>
            </p:nvSpPr>
            <p:spPr>
              <a:xfrm>
                <a:off x="1134889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1" name="椭圆 1090"/>
              <p:cNvSpPr/>
              <p:nvPr/>
            </p:nvSpPr>
            <p:spPr>
              <a:xfrm>
                <a:off x="1170148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2" name="椭圆 1091"/>
              <p:cNvSpPr/>
              <p:nvPr/>
            </p:nvSpPr>
            <p:spPr>
              <a:xfrm>
                <a:off x="1099630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3" name="椭圆 1092"/>
              <p:cNvSpPr/>
              <p:nvPr/>
            </p:nvSpPr>
            <p:spPr>
              <a:xfrm>
                <a:off x="1205408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89" name="椭圆 1088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094" name="组合 1093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095" name="组合 1094"/>
            <p:cNvGrpSpPr/>
            <p:nvPr/>
          </p:nvGrpSpPr>
          <p:grpSpPr>
            <a:xfrm>
              <a:off x="10643709" y="18000"/>
              <a:ext cx="1482372" cy="1357716"/>
              <a:chOff x="10643709" y="18000"/>
              <a:chExt cx="1482372" cy="1357716"/>
            </a:xfrm>
          </p:grpSpPr>
          <p:sp>
            <p:nvSpPr>
              <p:cNvPr id="1097" name="椭圆 1096"/>
              <p:cNvSpPr/>
              <p:nvPr/>
            </p:nvSpPr>
            <p:spPr>
              <a:xfrm>
                <a:off x="1134889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8" name="椭圆 1097"/>
              <p:cNvSpPr/>
              <p:nvPr/>
            </p:nvSpPr>
            <p:spPr>
              <a:xfrm>
                <a:off x="1099630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099" name="椭圆 1098"/>
              <p:cNvSpPr/>
              <p:nvPr/>
            </p:nvSpPr>
            <p:spPr>
              <a:xfrm>
                <a:off x="1170148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0" name="椭圆 1099"/>
              <p:cNvSpPr/>
              <p:nvPr/>
            </p:nvSpPr>
            <p:spPr>
              <a:xfrm>
                <a:off x="1064370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1" name="椭圆 1100"/>
              <p:cNvSpPr/>
              <p:nvPr/>
            </p:nvSpPr>
            <p:spPr>
              <a:xfrm>
                <a:off x="1205408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096" name="椭圆 1095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02" name="组合 1101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03" name="组合 1102"/>
            <p:cNvGrpSpPr/>
            <p:nvPr/>
          </p:nvGrpSpPr>
          <p:grpSpPr>
            <a:xfrm>
              <a:off x="10291116" y="18000"/>
              <a:ext cx="1834965" cy="1679145"/>
              <a:chOff x="10291116" y="18000"/>
              <a:chExt cx="1834965" cy="1679145"/>
            </a:xfrm>
          </p:grpSpPr>
          <p:sp>
            <p:nvSpPr>
              <p:cNvPr id="1105" name="椭圆 1104"/>
              <p:cNvSpPr/>
              <p:nvPr/>
            </p:nvSpPr>
            <p:spPr>
              <a:xfrm>
                <a:off x="1099630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6" name="椭圆 1105"/>
              <p:cNvSpPr/>
              <p:nvPr/>
            </p:nvSpPr>
            <p:spPr>
              <a:xfrm>
                <a:off x="1134889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7" name="椭圆 1106"/>
              <p:cNvSpPr/>
              <p:nvPr/>
            </p:nvSpPr>
            <p:spPr>
              <a:xfrm>
                <a:off x="1064370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8" name="椭圆 1107"/>
              <p:cNvSpPr/>
              <p:nvPr/>
            </p:nvSpPr>
            <p:spPr>
              <a:xfrm>
                <a:off x="1170148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09" name="椭圆 1108"/>
              <p:cNvSpPr/>
              <p:nvPr/>
            </p:nvSpPr>
            <p:spPr>
              <a:xfrm>
                <a:off x="1029111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0" name="椭圆 1109"/>
              <p:cNvSpPr/>
              <p:nvPr/>
            </p:nvSpPr>
            <p:spPr>
              <a:xfrm>
                <a:off x="1205408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04" name="椭圆 110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11" name="组合 1110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12" name="组合 1111"/>
            <p:cNvGrpSpPr/>
            <p:nvPr/>
          </p:nvGrpSpPr>
          <p:grpSpPr>
            <a:xfrm>
              <a:off x="9938523" y="18000"/>
              <a:ext cx="2187558" cy="2000574"/>
              <a:chOff x="9938523" y="18000"/>
              <a:chExt cx="2187558" cy="2000574"/>
            </a:xfrm>
          </p:grpSpPr>
          <p:sp>
            <p:nvSpPr>
              <p:cNvPr id="1114" name="椭圆 1113"/>
              <p:cNvSpPr/>
              <p:nvPr/>
            </p:nvSpPr>
            <p:spPr>
              <a:xfrm>
                <a:off x="1099630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5" name="椭圆 1114"/>
              <p:cNvSpPr/>
              <p:nvPr/>
            </p:nvSpPr>
            <p:spPr>
              <a:xfrm>
                <a:off x="1064370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6" name="椭圆 1115"/>
              <p:cNvSpPr/>
              <p:nvPr/>
            </p:nvSpPr>
            <p:spPr>
              <a:xfrm>
                <a:off x="1134889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7" name="椭圆 1116"/>
              <p:cNvSpPr/>
              <p:nvPr/>
            </p:nvSpPr>
            <p:spPr>
              <a:xfrm>
                <a:off x="1029111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8" name="椭圆 1117"/>
              <p:cNvSpPr/>
              <p:nvPr/>
            </p:nvSpPr>
            <p:spPr>
              <a:xfrm>
                <a:off x="1170148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19" name="椭圆 1118"/>
              <p:cNvSpPr/>
              <p:nvPr/>
            </p:nvSpPr>
            <p:spPr>
              <a:xfrm>
                <a:off x="993852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0" name="椭圆 1119"/>
              <p:cNvSpPr/>
              <p:nvPr/>
            </p:nvSpPr>
            <p:spPr>
              <a:xfrm>
                <a:off x="1205408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13" name="椭圆 111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21" name="组合 1120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22" name="组合 1121"/>
            <p:cNvGrpSpPr/>
            <p:nvPr/>
          </p:nvGrpSpPr>
          <p:grpSpPr>
            <a:xfrm>
              <a:off x="9585930" y="18000"/>
              <a:ext cx="2540151" cy="2322003"/>
              <a:chOff x="9585930" y="18000"/>
              <a:chExt cx="2540151" cy="2322003"/>
            </a:xfrm>
          </p:grpSpPr>
          <p:sp>
            <p:nvSpPr>
              <p:cNvPr id="1124" name="椭圆 1123"/>
              <p:cNvSpPr/>
              <p:nvPr/>
            </p:nvSpPr>
            <p:spPr>
              <a:xfrm>
                <a:off x="1064370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5" name="椭圆 1124"/>
              <p:cNvSpPr/>
              <p:nvPr/>
            </p:nvSpPr>
            <p:spPr>
              <a:xfrm>
                <a:off x="1099630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6" name="椭圆 1125"/>
              <p:cNvSpPr/>
              <p:nvPr/>
            </p:nvSpPr>
            <p:spPr>
              <a:xfrm>
                <a:off x="1029111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7" name="椭圆 1126"/>
              <p:cNvSpPr/>
              <p:nvPr/>
            </p:nvSpPr>
            <p:spPr>
              <a:xfrm>
                <a:off x="1134889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8" name="椭圆 1127"/>
              <p:cNvSpPr/>
              <p:nvPr/>
            </p:nvSpPr>
            <p:spPr>
              <a:xfrm>
                <a:off x="993852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29" name="椭圆 1128"/>
              <p:cNvSpPr/>
              <p:nvPr/>
            </p:nvSpPr>
            <p:spPr>
              <a:xfrm>
                <a:off x="1170148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0" name="椭圆 1129"/>
              <p:cNvSpPr/>
              <p:nvPr/>
            </p:nvSpPr>
            <p:spPr>
              <a:xfrm>
                <a:off x="958593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1" name="椭圆 1130"/>
              <p:cNvSpPr/>
              <p:nvPr/>
            </p:nvSpPr>
            <p:spPr>
              <a:xfrm>
                <a:off x="1205408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23" name="椭圆 112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32" name="组合 1131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33" name="组合 1132"/>
            <p:cNvGrpSpPr/>
            <p:nvPr/>
          </p:nvGrpSpPr>
          <p:grpSpPr>
            <a:xfrm>
              <a:off x="9233337" y="18000"/>
              <a:ext cx="2892744" cy="2643432"/>
              <a:chOff x="9233337" y="18000"/>
              <a:chExt cx="2892744" cy="2643432"/>
            </a:xfrm>
          </p:grpSpPr>
          <p:sp>
            <p:nvSpPr>
              <p:cNvPr id="1135" name="椭圆 1134"/>
              <p:cNvSpPr/>
              <p:nvPr/>
            </p:nvSpPr>
            <p:spPr>
              <a:xfrm>
                <a:off x="1064370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6" name="椭圆 1135"/>
              <p:cNvSpPr/>
              <p:nvPr/>
            </p:nvSpPr>
            <p:spPr>
              <a:xfrm>
                <a:off x="1029111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7" name="椭圆 1136"/>
              <p:cNvSpPr/>
              <p:nvPr/>
            </p:nvSpPr>
            <p:spPr>
              <a:xfrm>
                <a:off x="1099630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8" name="椭圆 1137"/>
              <p:cNvSpPr/>
              <p:nvPr/>
            </p:nvSpPr>
            <p:spPr>
              <a:xfrm>
                <a:off x="993852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39" name="椭圆 1138"/>
              <p:cNvSpPr/>
              <p:nvPr/>
            </p:nvSpPr>
            <p:spPr>
              <a:xfrm>
                <a:off x="1134889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0" name="椭圆 1139"/>
              <p:cNvSpPr/>
              <p:nvPr/>
            </p:nvSpPr>
            <p:spPr>
              <a:xfrm>
                <a:off x="1170148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1" name="椭圆 1140"/>
              <p:cNvSpPr/>
              <p:nvPr/>
            </p:nvSpPr>
            <p:spPr>
              <a:xfrm>
                <a:off x="958593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2" name="椭圆 1141"/>
              <p:cNvSpPr/>
              <p:nvPr/>
            </p:nvSpPr>
            <p:spPr>
              <a:xfrm>
                <a:off x="9233337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3" name="椭圆 1142"/>
              <p:cNvSpPr/>
              <p:nvPr/>
            </p:nvSpPr>
            <p:spPr>
              <a:xfrm>
                <a:off x="1205408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34" name="椭圆 113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44" name="组合 1143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45" name="组合 1144"/>
            <p:cNvGrpSpPr/>
            <p:nvPr/>
          </p:nvGrpSpPr>
          <p:grpSpPr>
            <a:xfrm>
              <a:off x="8880744" y="18000"/>
              <a:ext cx="3245337" cy="2964861"/>
              <a:chOff x="8880744" y="18000"/>
              <a:chExt cx="3245337" cy="2964861"/>
            </a:xfrm>
          </p:grpSpPr>
          <p:sp>
            <p:nvSpPr>
              <p:cNvPr id="1147" name="椭圆 1146"/>
              <p:cNvSpPr/>
              <p:nvPr/>
            </p:nvSpPr>
            <p:spPr>
              <a:xfrm>
                <a:off x="10291116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8" name="椭圆 1147"/>
              <p:cNvSpPr/>
              <p:nvPr/>
            </p:nvSpPr>
            <p:spPr>
              <a:xfrm>
                <a:off x="10643709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49" name="椭圆 1148"/>
              <p:cNvSpPr/>
              <p:nvPr/>
            </p:nvSpPr>
            <p:spPr>
              <a:xfrm>
                <a:off x="9938523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0" name="椭圆 1149"/>
              <p:cNvSpPr/>
              <p:nvPr/>
            </p:nvSpPr>
            <p:spPr>
              <a:xfrm>
                <a:off x="10996302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1" name="椭圆 1150"/>
              <p:cNvSpPr/>
              <p:nvPr/>
            </p:nvSpPr>
            <p:spPr>
              <a:xfrm>
                <a:off x="11348895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2" name="椭圆 1151"/>
              <p:cNvSpPr/>
              <p:nvPr/>
            </p:nvSpPr>
            <p:spPr>
              <a:xfrm>
                <a:off x="9233337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3" name="椭圆 1152"/>
              <p:cNvSpPr/>
              <p:nvPr/>
            </p:nvSpPr>
            <p:spPr>
              <a:xfrm>
                <a:off x="11701488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4" name="椭圆 1153"/>
              <p:cNvSpPr/>
              <p:nvPr/>
            </p:nvSpPr>
            <p:spPr>
              <a:xfrm>
                <a:off x="9585930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5" name="椭圆 1154"/>
              <p:cNvSpPr/>
              <p:nvPr/>
            </p:nvSpPr>
            <p:spPr>
              <a:xfrm>
                <a:off x="8880744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56" name="椭圆 1155"/>
              <p:cNvSpPr/>
              <p:nvPr/>
            </p:nvSpPr>
            <p:spPr>
              <a:xfrm>
                <a:off x="12054081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46" name="椭圆 1145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57" name="组合 1156"/>
          <p:cNvGrpSpPr/>
          <p:nvPr/>
        </p:nvGrpSpPr>
        <p:grpSpPr>
          <a:xfrm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158" name="组合 1157"/>
            <p:cNvGrpSpPr/>
            <p:nvPr/>
          </p:nvGrpSpPr>
          <p:grpSpPr>
            <a:xfrm>
              <a:off x="8528151" y="18000"/>
              <a:ext cx="3597930" cy="3286290"/>
              <a:chOff x="8528151" y="18000"/>
              <a:chExt cx="3597930" cy="3286290"/>
            </a:xfrm>
          </p:grpSpPr>
          <p:sp>
            <p:nvSpPr>
              <p:cNvPr id="1160" name="椭圆 1159"/>
              <p:cNvSpPr/>
              <p:nvPr/>
            </p:nvSpPr>
            <p:spPr>
              <a:xfrm>
                <a:off x="10291116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1" name="椭圆 1160"/>
              <p:cNvSpPr/>
              <p:nvPr/>
            </p:nvSpPr>
            <p:spPr>
              <a:xfrm>
                <a:off x="9938523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2" name="椭圆 1161"/>
              <p:cNvSpPr/>
              <p:nvPr/>
            </p:nvSpPr>
            <p:spPr>
              <a:xfrm>
                <a:off x="10643709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3" name="椭圆 1162"/>
              <p:cNvSpPr/>
              <p:nvPr/>
            </p:nvSpPr>
            <p:spPr>
              <a:xfrm>
                <a:off x="10996302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4" name="椭圆 1163"/>
              <p:cNvSpPr/>
              <p:nvPr/>
            </p:nvSpPr>
            <p:spPr>
              <a:xfrm>
                <a:off x="11348895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5" name="椭圆 1164"/>
              <p:cNvSpPr/>
              <p:nvPr/>
            </p:nvSpPr>
            <p:spPr>
              <a:xfrm>
                <a:off x="9233337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6" name="椭圆 1165"/>
              <p:cNvSpPr/>
              <p:nvPr/>
            </p:nvSpPr>
            <p:spPr>
              <a:xfrm>
                <a:off x="8880744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7" name="椭圆 1166"/>
              <p:cNvSpPr/>
              <p:nvPr/>
            </p:nvSpPr>
            <p:spPr>
              <a:xfrm>
                <a:off x="11701488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8" name="椭圆 1167"/>
              <p:cNvSpPr/>
              <p:nvPr/>
            </p:nvSpPr>
            <p:spPr>
              <a:xfrm>
                <a:off x="9585930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69" name="椭圆 1168"/>
              <p:cNvSpPr/>
              <p:nvPr/>
            </p:nvSpPr>
            <p:spPr>
              <a:xfrm>
                <a:off x="8528151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0" name="椭圆 1169"/>
              <p:cNvSpPr/>
              <p:nvPr/>
            </p:nvSpPr>
            <p:spPr>
              <a:xfrm>
                <a:off x="12054081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59" name="椭圆 1158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71" name="组合 1170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172" name="组合 1171"/>
            <p:cNvGrpSpPr/>
            <p:nvPr/>
          </p:nvGrpSpPr>
          <p:grpSpPr>
            <a:xfrm>
              <a:off x="8175558" y="18000"/>
              <a:ext cx="3597930" cy="3286290"/>
              <a:chOff x="8175558" y="18000"/>
              <a:chExt cx="3597930" cy="3286290"/>
            </a:xfrm>
          </p:grpSpPr>
          <p:sp>
            <p:nvSpPr>
              <p:cNvPr id="1174" name="椭圆 1173"/>
              <p:cNvSpPr/>
              <p:nvPr/>
            </p:nvSpPr>
            <p:spPr>
              <a:xfrm>
                <a:off x="9938523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5" name="椭圆 1174"/>
              <p:cNvSpPr/>
              <p:nvPr/>
            </p:nvSpPr>
            <p:spPr>
              <a:xfrm>
                <a:off x="10291116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6" name="椭圆 1175"/>
              <p:cNvSpPr/>
              <p:nvPr/>
            </p:nvSpPr>
            <p:spPr>
              <a:xfrm>
                <a:off x="10643709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7" name="椭圆 1176"/>
              <p:cNvSpPr/>
              <p:nvPr/>
            </p:nvSpPr>
            <p:spPr>
              <a:xfrm>
                <a:off x="10996302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8" name="椭圆 1177"/>
              <p:cNvSpPr/>
              <p:nvPr/>
            </p:nvSpPr>
            <p:spPr>
              <a:xfrm>
                <a:off x="8880744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79" name="椭圆 1178"/>
              <p:cNvSpPr/>
              <p:nvPr/>
            </p:nvSpPr>
            <p:spPr>
              <a:xfrm>
                <a:off x="11348895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0" name="椭圆 1179"/>
              <p:cNvSpPr/>
              <p:nvPr/>
            </p:nvSpPr>
            <p:spPr>
              <a:xfrm>
                <a:off x="9233337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1" name="椭圆 1180"/>
              <p:cNvSpPr/>
              <p:nvPr/>
            </p:nvSpPr>
            <p:spPr>
              <a:xfrm>
                <a:off x="852815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2" name="椭圆 1181"/>
              <p:cNvSpPr/>
              <p:nvPr/>
            </p:nvSpPr>
            <p:spPr>
              <a:xfrm>
                <a:off x="11701488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3" name="椭圆 1182"/>
              <p:cNvSpPr/>
              <p:nvPr/>
            </p:nvSpPr>
            <p:spPr>
              <a:xfrm>
                <a:off x="9585930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4" name="椭圆 1183"/>
              <p:cNvSpPr/>
              <p:nvPr/>
            </p:nvSpPr>
            <p:spPr>
              <a:xfrm>
                <a:off x="817555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73" name="椭圆 117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85" name="组合 1184"/>
          <p:cNvGrpSpPr/>
          <p:nvPr/>
        </p:nvGrpSpPr>
        <p:grpSpPr>
          <a:xfrm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186" name="组合 1185"/>
            <p:cNvGrpSpPr/>
            <p:nvPr/>
          </p:nvGrpSpPr>
          <p:grpSpPr>
            <a:xfrm>
              <a:off x="7822965" y="18000"/>
              <a:ext cx="3597930" cy="3286290"/>
              <a:chOff x="7822965" y="18000"/>
              <a:chExt cx="3597930" cy="3286290"/>
            </a:xfrm>
          </p:grpSpPr>
          <p:sp>
            <p:nvSpPr>
              <p:cNvPr id="1188" name="椭圆 1187"/>
              <p:cNvSpPr/>
              <p:nvPr/>
            </p:nvSpPr>
            <p:spPr>
              <a:xfrm>
                <a:off x="9938523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89" name="椭圆 1188"/>
              <p:cNvSpPr/>
              <p:nvPr/>
            </p:nvSpPr>
            <p:spPr>
              <a:xfrm>
                <a:off x="10291116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0" name="椭圆 1189"/>
              <p:cNvSpPr/>
              <p:nvPr/>
            </p:nvSpPr>
            <p:spPr>
              <a:xfrm>
                <a:off x="10643709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1" name="椭圆 1190"/>
              <p:cNvSpPr/>
              <p:nvPr/>
            </p:nvSpPr>
            <p:spPr>
              <a:xfrm>
                <a:off x="10996302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2" name="椭圆 1191"/>
              <p:cNvSpPr/>
              <p:nvPr/>
            </p:nvSpPr>
            <p:spPr>
              <a:xfrm>
                <a:off x="8880744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3" name="椭圆 1192"/>
              <p:cNvSpPr/>
              <p:nvPr/>
            </p:nvSpPr>
            <p:spPr>
              <a:xfrm>
                <a:off x="852815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4" name="椭圆 1193"/>
              <p:cNvSpPr/>
              <p:nvPr/>
            </p:nvSpPr>
            <p:spPr>
              <a:xfrm>
                <a:off x="11348895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5" name="椭圆 1194"/>
              <p:cNvSpPr/>
              <p:nvPr/>
            </p:nvSpPr>
            <p:spPr>
              <a:xfrm>
                <a:off x="9233337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6" name="椭圆 1195"/>
              <p:cNvSpPr/>
              <p:nvPr/>
            </p:nvSpPr>
            <p:spPr>
              <a:xfrm>
                <a:off x="817555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7" name="椭圆 1196"/>
              <p:cNvSpPr/>
              <p:nvPr/>
            </p:nvSpPr>
            <p:spPr>
              <a:xfrm>
                <a:off x="9585930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198" name="椭圆 1197"/>
              <p:cNvSpPr/>
              <p:nvPr/>
            </p:nvSpPr>
            <p:spPr>
              <a:xfrm>
                <a:off x="782296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187" name="椭圆 1186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199" name="组合 1198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00" name="组合 1199"/>
            <p:cNvGrpSpPr/>
            <p:nvPr/>
          </p:nvGrpSpPr>
          <p:grpSpPr>
            <a:xfrm>
              <a:off x="7470372" y="18000"/>
              <a:ext cx="3597930" cy="3286290"/>
              <a:chOff x="7470372" y="18000"/>
              <a:chExt cx="3597930" cy="3286290"/>
            </a:xfrm>
          </p:grpSpPr>
          <p:sp>
            <p:nvSpPr>
              <p:cNvPr id="1202" name="椭圆 1201"/>
              <p:cNvSpPr/>
              <p:nvPr/>
            </p:nvSpPr>
            <p:spPr>
              <a:xfrm>
                <a:off x="9938523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3" name="椭圆 1202"/>
              <p:cNvSpPr/>
              <p:nvPr/>
            </p:nvSpPr>
            <p:spPr>
              <a:xfrm>
                <a:off x="10291116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4" name="椭圆 1203"/>
              <p:cNvSpPr/>
              <p:nvPr/>
            </p:nvSpPr>
            <p:spPr>
              <a:xfrm>
                <a:off x="10643709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5" name="椭圆 1204"/>
              <p:cNvSpPr/>
              <p:nvPr/>
            </p:nvSpPr>
            <p:spPr>
              <a:xfrm>
                <a:off x="852815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6" name="椭圆 1205"/>
              <p:cNvSpPr/>
              <p:nvPr/>
            </p:nvSpPr>
            <p:spPr>
              <a:xfrm>
                <a:off x="10996302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7" name="椭圆 1206"/>
              <p:cNvSpPr/>
              <p:nvPr/>
            </p:nvSpPr>
            <p:spPr>
              <a:xfrm>
                <a:off x="8880744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8" name="椭圆 1207"/>
              <p:cNvSpPr/>
              <p:nvPr/>
            </p:nvSpPr>
            <p:spPr>
              <a:xfrm>
                <a:off x="817555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09" name="椭圆 1208"/>
              <p:cNvSpPr/>
              <p:nvPr/>
            </p:nvSpPr>
            <p:spPr>
              <a:xfrm>
                <a:off x="9233337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0" name="椭圆 1209"/>
              <p:cNvSpPr/>
              <p:nvPr/>
            </p:nvSpPr>
            <p:spPr>
              <a:xfrm>
                <a:off x="782296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1" name="椭圆 1210"/>
              <p:cNvSpPr/>
              <p:nvPr/>
            </p:nvSpPr>
            <p:spPr>
              <a:xfrm>
                <a:off x="9585930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2" name="椭圆 1211"/>
              <p:cNvSpPr/>
              <p:nvPr/>
            </p:nvSpPr>
            <p:spPr>
              <a:xfrm>
                <a:off x="747037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01" name="椭圆 120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13" name="组合 1212"/>
          <p:cNvGrpSpPr/>
          <p:nvPr/>
        </p:nvGrpSpPr>
        <p:grpSpPr>
          <a:xfrm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214" name="组合 1213"/>
            <p:cNvGrpSpPr/>
            <p:nvPr/>
          </p:nvGrpSpPr>
          <p:grpSpPr>
            <a:xfrm>
              <a:off x="7117779" y="18000"/>
              <a:ext cx="3597930" cy="3286290"/>
              <a:chOff x="7117779" y="18000"/>
              <a:chExt cx="3597930" cy="3286290"/>
            </a:xfrm>
          </p:grpSpPr>
          <p:sp>
            <p:nvSpPr>
              <p:cNvPr id="1216" name="椭圆 1215"/>
              <p:cNvSpPr/>
              <p:nvPr/>
            </p:nvSpPr>
            <p:spPr>
              <a:xfrm>
                <a:off x="9938523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7" name="椭圆 1216"/>
              <p:cNvSpPr/>
              <p:nvPr/>
            </p:nvSpPr>
            <p:spPr>
              <a:xfrm>
                <a:off x="10291116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8" name="椭圆 1217"/>
              <p:cNvSpPr/>
              <p:nvPr/>
            </p:nvSpPr>
            <p:spPr>
              <a:xfrm>
                <a:off x="10643709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19" name="椭圆 1218"/>
              <p:cNvSpPr/>
              <p:nvPr/>
            </p:nvSpPr>
            <p:spPr>
              <a:xfrm>
                <a:off x="852815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0" name="椭圆 1219"/>
              <p:cNvSpPr/>
              <p:nvPr/>
            </p:nvSpPr>
            <p:spPr>
              <a:xfrm>
                <a:off x="817555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1" name="椭圆 1220"/>
              <p:cNvSpPr/>
              <p:nvPr/>
            </p:nvSpPr>
            <p:spPr>
              <a:xfrm>
                <a:off x="8880744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2" name="椭圆 1221"/>
              <p:cNvSpPr/>
              <p:nvPr/>
            </p:nvSpPr>
            <p:spPr>
              <a:xfrm>
                <a:off x="782296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3" name="椭圆 1222"/>
              <p:cNvSpPr/>
              <p:nvPr/>
            </p:nvSpPr>
            <p:spPr>
              <a:xfrm>
                <a:off x="9233337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4" name="椭圆 1223"/>
              <p:cNvSpPr/>
              <p:nvPr/>
            </p:nvSpPr>
            <p:spPr>
              <a:xfrm>
                <a:off x="747037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5" name="椭圆 1224"/>
              <p:cNvSpPr/>
              <p:nvPr/>
            </p:nvSpPr>
            <p:spPr>
              <a:xfrm>
                <a:off x="9585930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26" name="椭圆 1225"/>
              <p:cNvSpPr/>
              <p:nvPr/>
            </p:nvSpPr>
            <p:spPr>
              <a:xfrm>
                <a:off x="711777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15" name="椭圆 1214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27" name="组合 1226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28" name="组合 1227"/>
            <p:cNvGrpSpPr/>
            <p:nvPr/>
          </p:nvGrpSpPr>
          <p:grpSpPr>
            <a:xfrm>
              <a:off x="6765186" y="18000"/>
              <a:ext cx="3597930" cy="3286290"/>
              <a:chOff x="6765186" y="18000"/>
              <a:chExt cx="3597930" cy="3286290"/>
            </a:xfrm>
          </p:grpSpPr>
          <p:sp>
            <p:nvSpPr>
              <p:cNvPr id="1230" name="椭圆 1229"/>
              <p:cNvSpPr/>
              <p:nvPr/>
            </p:nvSpPr>
            <p:spPr>
              <a:xfrm>
                <a:off x="9938523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1" name="椭圆 1230"/>
              <p:cNvSpPr/>
              <p:nvPr/>
            </p:nvSpPr>
            <p:spPr>
              <a:xfrm>
                <a:off x="10291116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2" name="椭圆 1231"/>
              <p:cNvSpPr/>
              <p:nvPr/>
            </p:nvSpPr>
            <p:spPr>
              <a:xfrm>
                <a:off x="817555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3" name="椭圆 1232"/>
              <p:cNvSpPr/>
              <p:nvPr/>
            </p:nvSpPr>
            <p:spPr>
              <a:xfrm>
                <a:off x="852815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4" name="椭圆 1233"/>
              <p:cNvSpPr/>
              <p:nvPr/>
            </p:nvSpPr>
            <p:spPr>
              <a:xfrm>
                <a:off x="782296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5" name="椭圆 1234"/>
              <p:cNvSpPr/>
              <p:nvPr/>
            </p:nvSpPr>
            <p:spPr>
              <a:xfrm>
                <a:off x="8880744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6" name="椭圆 1235"/>
              <p:cNvSpPr/>
              <p:nvPr/>
            </p:nvSpPr>
            <p:spPr>
              <a:xfrm>
                <a:off x="747037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7" name="椭圆 1236"/>
              <p:cNvSpPr/>
              <p:nvPr/>
            </p:nvSpPr>
            <p:spPr>
              <a:xfrm>
                <a:off x="9233337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8" name="椭圆 1237"/>
              <p:cNvSpPr/>
              <p:nvPr/>
            </p:nvSpPr>
            <p:spPr>
              <a:xfrm>
                <a:off x="711777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39" name="椭圆 1238"/>
              <p:cNvSpPr/>
              <p:nvPr/>
            </p:nvSpPr>
            <p:spPr>
              <a:xfrm>
                <a:off x="9585930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0" name="椭圆 1239"/>
              <p:cNvSpPr/>
              <p:nvPr/>
            </p:nvSpPr>
            <p:spPr>
              <a:xfrm>
                <a:off x="676518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29" name="椭圆 1228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41" name="组合 1240"/>
          <p:cNvGrpSpPr/>
          <p:nvPr/>
        </p:nvGrpSpPr>
        <p:grpSpPr>
          <a:xfrm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242" name="组合 1241"/>
            <p:cNvGrpSpPr/>
            <p:nvPr/>
          </p:nvGrpSpPr>
          <p:grpSpPr>
            <a:xfrm>
              <a:off x="6412593" y="18000"/>
              <a:ext cx="3597930" cy="3286290"/>
              <a:chOff x="6412593" y="18000"/>
              <a:chExt cx="3597930" cy="3286290"/>
            </a:xfrm>
          </p:grpSpPr>
          <p:sp>
            <p:nvSpPr>
              <p:cNvPr id="1244" name="椭圆 1243"/>
              <p:cNvSpPr/>
              <p:nvPr/>
            </p:nvSpPr>
            <p:spPr>
              <a:xfrm>
                <a:off x="9938523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5" name="椭圆 1244"/>
              <p:cNvSpPr/>
              <p:nvPr/>
            </p:nvSpPr>
            <p:spPr>
              <a:xfrm>
                <a:off x="817555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6" name="椭圆 1245"/>
              <p:cNvSpPr/>
              <p:nvPr/>
            </p:nvSpPr>
            <p:spPr>
              <a:xfrm>
                <a:off x="782296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7" name="椭圆 1246"/>
              <p:cNvSpPr/>
              <p:nvPr/>
            </p:nvSpPr>
            <p:spPr>
              <a:xfrm>
                <a:off x="852815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8" name="椭圆 1247"/>
              <p:cNvSpPr/>
              <p:nvPr/>
            </p:nvSpPr>
            <p:spPr>
              <a:xfrm>
                <a:off x="747037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49" name="椭圆 1248"/>
              <p:cNvSpPr/>
              <p:nvPr/>
            </p:nvSpPr>
            <p:spPr>
              <a:xfrm>
                <a:off x="8880744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0" name="椭圆 1249"/>
              <p:cNvSpPr/>
              <p:nvPr/>
            </p:nvSpPr>
            <p:spPr>
              <a:xfrm>
                <a:off x="711777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1" name="椭圆 1250"/>
              <p:cNvSpPr/>
              <p:nvPr/>
            </p:nvSpPr>
            <p:spPr>
              <a:xfrm>
                <a:off x="9233337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2" name="椭圆 1251"/>
              <p:cNvSpPr/>
              <p:nvPr/>
            </p:nvSpPr>
            <p:spPr>
              <a:xfrm>
                <a:off x="676518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3" name="椭圆 1252"/>
              <p:cNvSpPr/>
              <p:nvPr/>
            </p:nvSpPr>
            <p:spPr>
              <a:xfrm>
                <a:off x="9585930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4" name="椭圆 1253"/>
              <p:cNvSpPr/>
              <p:nvPr/>
            </p:nvSpPr>
            <p:spPr>
              <a:xfrm>
                <a:off x="641259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43" name="椭圆 1242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55" name="组合 1254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56" name="组合 1255"/>
            <p:cNvGrpSpPr/>
            <p:nvPr/>
          </p:nvGrpSpPr>
          <p:grpSpPr>
            <a:xfrm>
              <a:off x="6060000" y="18000"/>
              <a:ext cx="3597930" cy="3286290"/>
              <a:chOff x="6060000" y="18000"/>
              <a:chExt cx="3597930" cy="3286290"/>
            </a:xfrm>
          </p:grpSpPr>
          <p:sp>
            <p:nvSpPr>
              <p:cNvPr id="1258" name="椭圆 1257"/>
              <p:cNvSpPr/>
              <p:nvPr/>
            </p:nvSpPr>
            <p:spPr>
              <a:xfrm>
                <a:off x="782296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59" name="椭圆 1258"/>
              <p:cNvSpPr/>
              <p:nvPr/>
            </p:nvSpPr>
            <p:spPr>
              <a:xfrm>
                <a:off x="817555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0" name="椭圆 1259"/>
              <p:cNvSpPr/>
              <p:nvPr/>
            </p:nvSpPr>
            <p:spPr>
              <a:xfrm>
                <a:off x="747037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1" name="椭圆 1260"/>
              <p:cNvSpPr/>
              <p:nvPr/>
            </p:nvSpPr>
            <p:spPr>
              <a:xfrm>
                <a:off x="852815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2" name="椭圆 1261"/>
              <p:cNvSpPr/>
              <p:nvPr/>
            </p:nvSpPr>
            <p:spPr>
              <a:xfrm>
                <a:off x="711777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3" name="椭圆 1262"/>
              <p:cNvSpPr/>
              <p:nvPr/>
            </p:nvSpPr>
            <p:spPr>
              <a:xfrm>
                <a:off x="8880744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4" name="椭圆 1263"/>
              <p:cNvSpPr/>
              <p:nvPr/>
            </p:nvSpPr>
            <p:spPr>
              <a:xfrm>
                <a:off x="676518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5" name="椭圆 1264"/>
              <p:cNvSpPr/>
              <p:nvPr/>
            </p:nvSpPr>
            <p:spPr>
              <a:xfrm>
                <a:off x="9233337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6" name="椭圆 1265"/>
              <p:cNvSpPr/>
              <p:nvPr/>
            </p:nvSpPr>
            <p:spPr>
              <a:xfrm>
                <a:off x="641259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7" name="椭圆 1266"/>
              <p:cNvSpPr/>
              <p:nvPr/>
            </p:nvSpPr>
            <p:spPr>
              <a:xfrm>
                <a:off x="9585930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68" name="椭圆 1267"/>
              <p:cNvSpPr/>
              <p:nvPr/>
            </p:nvSpPr>
            <p:spPr>
              <a:xfrm>
                <a:off x="606000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57" name="椭圆 1256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69" name="组合 1268"/>
          <p:cNvGrpSpPr/>
          <p:nvPr/>
        </p:nvGrpSpPr>
        <p:grpSpPr>
          <a:xfrm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70" name="组合 1269"/>
            <p:cNvGrpSpPr/>
            <p:nvPr/>
          </p:nvGrpSpPr>
          <p:grpSpPr>
            <a:xfrm>
              <a:off x="6060000" y="339429"/>
              <a:ext cx="3245337" cy="2964861"/>
              <a:chOff x="6060000" y="339429"/>
              <a:chExt cx="3245337" cy="2964861"/>
            </a:xfrm>
          </p:grpSpPr>
          <p:sp>
            <p:nvSpPr>
              <p:cNvPr id="1272" name="椭圆 1271"/>
              <p:cNvSpPr/>
              <p:nvPr/>
            </p:nvSpPr>
            <p:spPr>
              <a:xfrm>
                <a:off x="782296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3" name="椭圆 1272"/>
              <p:cNvSpPr/>
              <p:nvPr/>
            </p:nvSpPr>
            <p:spPr>
              <a:xfrm>
                <a:off x="747037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4" name="椭圆 1273"/>
              <p:cNvSpPr/>
              <p:nvPr/>
            </p:nvSpPr>
            <p:spPr>
              <a:xfrm>
                <a:off x="817555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5" name="椭圆 1274"/>
              <p:cNvSpPr/>
              <p:nvPr/>
            </p:nvSpPr>
            <p:spPr>
              <a:xfrm>
                <a:off x="711777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6" name="椭圆 1275"/>
              <p:cNvSpPr/>
              <p:nvPr/>
            </p:nvSpPr>
            <p:spPr>
              <a:xfrm>
                <a:off x="852815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7" name="椭圆 1276"/>
              <p:cNvSpPr/>
              <p:nvPr/>
            </p:nvSpPr>
            <p:spPr>
              <a:xfrm>
                <a:off x="676518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8" name="椭圆 1277"/>
              <p:cNvSpPr/>
              <p:nvPr/>
            </p:nvSpPr>
            <p:spPr>
              <a:xfrm>
                <a:off x="8880744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79" name="椭圆 1278"/>
              <p:cNvSpPr/>
              <p:nvPr/>
            </p:nvSpPr>
            <p:spPr>
              <a:xfrm>
                <a:off x="641259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80" name="椭圆 1279"/>
              <p:cNvSpPr/>
              <p:nvPr/>
            </p:nvSpPr>
            <p:spPr>
              <a:xfrm>
                <a:off x="9233337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81" name="椭圆 1280"/>
              <p:cNvSpPr/>
              <p:nvPr/>
            </p:nvSpPr>
            <p:spPr>
              <a:xfrm>
                <a:off x="606000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71" name="椭圆 127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82" name="组合 1281"/>
          <p:cNvGrpSpPr/>
          <p:nvPr/>
        </p:nvGrpSpPr>
        <p:grpSpPr>
          <a:xfrm flipH="1" flipV="1">
            <a:off x="-1071563" y="-3071813"/>
            <a:ext cx="11287125" cy="11287125"/>
            <a:chOff x="-1428750" y="-4095750"/>
            <a:chExt cx="15049500" cy="15049500"/>
          </a:xfrm>
        </p:grpSpPr>
        <p:sp>
          <p:nvSpPr>
            <p:cNvPr id="1283" name="椭圆 1282"/>
            <p:cNvSpPr/>
            <p:nvPr/>
          </p:nvSpPr>
          <p:spPr>
            <a:xfrm>
              <a:off x="12054081" y="18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90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284" name="椭圆 1283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0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85" name="组合 1284"/>
          <p:cNvGrpSpPr/>
          <p:nvPr/>
        </p:nvGrpSpPr>
        <p:grpSpPr>
          <a:xfrm flipH="1" flipV="1">
            <a:off x="-1071563" y="-3071813"/>
            <a:ext cx="11287125" cy="11287125"/>
            <a:chOff x="-1428750" y="-4095750"/>
            <a:chExt cx="15049500" cy="15049500"/>
          </a:xfrm>
        </p:grpSpPr>
        <p:grpSp>
          <p:nvGrpSpPr>
            <p:cNvPr id="1286" name="组合 1285"/>
            <p:cNvGrpSpPr/>
            <p:nvPr/>
          </p:nvGrpSpPr>
          <p:grpSpPr>
            <a:xfrm>
              <a:off x="11701488" y="18000"/>
              <a:ext cx="424593" cy="393429"/>
              <a:chOff x="11701488" y="18000"/>
              <a:chExt cx="424593" cy="393429"/>
            </a:xfrm>
          </p:grpSpPr>
          <p:sp>
            <p:nvSpPr>
              <p:cNvPr id="1288" name="椭圆 1287"/>
              <p:cNvSpPr/>
              <p:nvPr/>
            </p:nvSpPr>
            <p:spPr>
              <a:xfrm>
                <a:off x="1170148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89" name="椭圆 1288"/>
              <p:cNvSpPr/>
              <p:nvPr/>
            </p:nvSpPr>
            <p:spPr>
              <a:xfrm>
                <a:off x="1205408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87" name="椭圆 1286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385D8A">
                  <a:alpha val="6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90" name="组合 1289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91" name="组合 1290"/>
            <p:cNvGrpSpPr/>
            <p:nvPr/>
          </p:nvGrpSpPr>
          <p:grpSpPr>
            <a:xfrm>
              <a:off x="11348895" y="18000"/>
              <a:ext cx="777186" cy="714858"/>
              <a:chOff x="11348895" y="18000"/>
              <a:chExt cx="777186" cy="714858"/>
            </a:xfrm>
          </p:grpSpPr>
          <p:sp>
            <p:nvSpPr>
              <p:cNvPr id="1293" name="椭圆 1292"/>
              <p:cNvSpPr/>
              <p:nvPr/>
            </p:nvSpPr>
            <p:spPr>
              <a:xfrm>
                <a:off x="1170148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4" name="椭圆 1293"/>
              <p:cNvSpPr/>
              <p:nvPr/>
            </p:nvSpPr>
            <p:spPr>
              <a:xfrm>
                <a:off x="1134889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295" name="椭圆 1294"/>
              <p:cNvSpPr/>
              <p:nvPr/>
            </p:nvSpPr>
            <p:spPr>
              <a:xfrm>
                <a:off x="1205408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92" name="椭圆 129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296" name="组合 1295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297" name="组合 1296"/>
            <p:cNvGrpSpPr/>
            <p:nvPr/>
          </p:nvGrpSpPr>
          <p:grpSpPr>
            <a:xfrm>
              <a:off x="10996302" y="18000"/>
              <a:ext cx="1129779" cy="1036287"/>
              <a:chOff x="10996302" y="18000"/>
              <a:chExt cx="1129779" cy="1036287"/>
            </a:xfrm>
          </p:grpSpPr>
          <p:sp>
            <p:nvSpPr>
              <p:cNvPr id="1299" name="椭圆 1298"/>
              <p:cNvSpPr/>
              <p:nvPr/>
            </p:nvSpPr>
            <p:spPr>
              <a:xfrm>
                <a:off x="1134889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0" name="椭圆 1299"/>
              <p:cNvSpPr/>
              <p:nvPr/>
            </p:nvSpPr>
            <p:spPr>
              <a:xfrm>
                <a:off x="1170148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1" name="椭圆 1300"/>
              <p:cNvSpPr/>
              <p:nvPr/>
            </p:nvSpPr>
            <p:spPr>
              <a:xfrm>
                <a:off x="1099630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2" name="椭圆 1301"/>
              <p:cNvSpPr/>
              <p:nvPr/>
            </p:nvSpPr>
            <p:spPr>
              <a:xfrm>
                <a:off x="1205408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298" name="椭圆 1297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03" name="组合 1302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04" name="组合 1303"/>
            <p:cNvGrpSpPr/>
            <p:nvPr/>
          </p:nvGrpSpPr>
          <p:grpSpPr>
            <a:xfrm>
              <a:off x="10643709" y="18000"/>
              <a:ext cx="1482372" cy="1357716"/>
              <a:chOff x="10643709" y="18000"/>
              <a:chExt cx="1482372" cy="1357716"/>
            </a:xfrm>
          </p:grpSpPr>
          <p:sp>
            <p:nvSpPr>
              <p:cNvPr id="1306" name="椭圆 1305"/>
              <p:cNvSpPr/>
              <p:nvPr/>
            </p:nvSpPr>
            <p:spPr>
              <a:xfrm>
                <a:off x="1134889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7" name="椭圆 1306"/>
              <p:cNvSpPr/>
              <p:nvPr/>
            </p:nvSpPr>
            <p:spPr>
              <a:xfrm>
                <a:off x="1099630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8" name="椭圆 1307"/>
              <p:cNvSpPr/>
              <p:nvPr/>
            </p:nvSpPr>
            <p:spPr>
              <a:xfrm>
                <a:off x="1170148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09" name="椭圆 1308"/>
              <p:cNvSpPr/>
              <p:nvPr/>
            </p:nvSpPr>
            <p:spPr>
              <a:xfrm>
                <a:off x="1064370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0" name="椭圆 1309"/>
              <p:cNvSpPr/>
              <p:nvPr/>
            </p:nvSpPr>
            <p:spPr>
              <a:xfrm>
                <a:off x="1205408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05" name="椭圆 1304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11" name="组合 1310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12" name="组合 1311"/>
            <p:cNvGrpSpPr/>
            <p:nvPr/>
          </p:nvGrpSpPr>
          <p:grpSpPr>
            <a:xfrm>
              <a:off x="10291116" y="18000"/>
              <a:ext cx="1834965" cy="1679145"/>
              <a:chOff x="10291116" y="18000"/>
              <a:chExt cx="1834965" cy="1679145"/>
            </a:xfrm>
          </p:grpSpPr>
          <p:sp>
            <p:nvSpPr>
              <p:cNvPr id="1314" name="椭圆 1313"/>
              <p:cNvSpPr/>
              <p:nvPr/>
            </p:nvSpPr>
            <p:spPr>
              <a:xfrm>
                <a:off x="1099630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5" name="椭圆 1314"/>
              <p:cNvSpPr/>
              <p:nvPr/>
            </p:nvSpPr>
            <p:spPr>
              <a:xfrm>
                <a:off x="1134889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6" name="椭圆 1315"/>
              <p:cNvSpPr/>
              <p:nvPr/>
            </p:nvSpPr>
            <p:spPr>
              <a:xfrm>
                <a:off x="1064370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7" name="椭圆 1316"/>
              <p:cNvSpPr/>
              <p:nvPr/>
            </p:nvSpPr>
            <p:spPr>
              <a:xfrm>
                <a:off x="1170148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8" name="椭圆 1317"/>
              <p:cNvSpPr/>
              <p:nvPr/>
            </p:nvSpPr>
            <p:spPr>
              <a:xfrm>
                <a:off x="1029111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19" name="椭圆 1318"/>
              <p:cNvSpPr/>
              <p:nvPr/>
            </p:nvSpPr>
            <p:spPr>
              <a:xfrm>
                <a:off x="1205408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13" name="椭圆 131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20" name="组合 1319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21" name="组合 1320"/>
            <p:cNvGrpSpPr/>
            <p:nvPr/>
          </p:nvGrpSpPr>
          <p:grpSpPr>
            <a:xfrm>
              <a:off x="9938523" y="18000"/>
              <a:ext cx="2187558" cy="2000574"/>
              <a:chOff x="9938523" y="18000"/>
              <a:chExt cx="2187558" cy="2000574"/>
            </a:xfrm>
          </p:grpSpPr>
          <p:sp>
            <p:nvSpPr>
              <p:cNvPr id="1323" name="椭圆 1322"/>
              <p:cNvSpPr/>
              <p:nvPr/>
            </p:nvSpPr>
            <p:spPr>
              <a:xfrm>
                <a:off x="1099630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4" name="椭圆 1323"/>
              <p:cNvSpPr/>
              <p:nvPr/>
            </p:nvSpPr>
            <p:spPr>
              <a:xfrm>
                <a:off x="1064370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5" name="椭圆 1324"/>
              <p:cNvSpPr/>
              <p:nvPr/>
            </p:nvSpPr>
            <p:spPr>
              <a:xfrm>
                <a:off x="1134889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6" name="椭圆 1325"/>
              <p:cNvSpPr/>
              <p:nvPr/>
            </p:nvSpPr>
            <p:spPr>
              <a:xfrm>
                <a:off x="1029111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7" name="椭圆 1326"/>
              <p:cNvSpPr/>
              <p:nvPr/>
            </p:nvSpPr>
            <p:spPr>
              <a:xfrm>
                <a:off x="1170148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8" name="椭圆 1327"/>
              <p:cNvSpPr/>
              <p:nvPr/>
            </p:nvSpPr>
            <p:spPr>
              <a:xfrm>
                <a:off x="993852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29" name="椭圆 1328"/>
              <p:cNvSpPr/>
              <p:nvPr/>
            </p:nvSpPr>
            <p:spPr>
              <a:xfrm>
                <a:off x="1205408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22" name="椭圆 132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30" name="组合 1329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31" name="组合 1330"/>
            <p:cNvGrpSpPr/>
            <p:nvPr/>
          </p:nvGrpSpPr>
          <p:grpSpPr>
            <a:xfrm>
              <a:off x="9585930" y="18000"/>
              <a:ext cx="2540151" cy="2322003"/>
              <a:chOff x="9585930" y="18000"/>
              <a:chExt cx="2540151" cy="2322003"/>
            </a:xfrm>
          </p:grpSpPr>
          <p:sp>
            <p:nvSpPr>
              <p:cNvPr id="1333" name="椭圆 1332"/>
              <p:cNvSpPr/>
              <p:nvPr/>
            </p:nvSpPr>
            <p:spPr>
              <a:xfrm>
                <a:off x="1064370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4" name="椭圆 1333"/>
              <p:cNvSpPr/>
              <p:nvPr/>
            </p:nvSpPr>
            <p:spPr>
              <a:xfrm>
                <a:off x="1099630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5" name="椭圆 1334"/>
              <p:cNvSpPr/>
              <p:nvPr/>
            </p:nvSpPr>
            <p:spPr>
              <a:xfrm>
                <a:off x="1029111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6" name="椭圆 1335"/>
              <p:cNvSpPr/>
              <p:nvPr/>
            </p:nvSpPr>
            <p:spPr>
              <a:xfrm>
                <a:off x="1134889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7" name="椭圆 1336"/>
              <p:cNvSpPr/>
              <p:nvPr/>
            </p:nvSpPr>
            <p:spPr>
              <a:xfrm>
                <a:off x="993852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8" name="椭圆 1337"/>
              <p:cNvSpPr/>
              <p:nvPr/>
            </p:nvSpPr>
            <p:spPr>
              <a:xfrm>
                <a:off x="1170148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39" name="椭圆 1338"/>
              <p:cNvSpPr/>
              <p:nvPr/>
            </p:nvSpPr>
            <p:spPr>
              <a:xfrm>
                <a:off x="958593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0" name="椭圆 1339"/>
              <p:cNvSpPr/>
              <p:nvPr/>
            </p:nvSpPr>
            <p:spPr>
              <a:xfrm>
                <a:off x="1205408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32" name="椭圆 133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41" name="组合 1340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42" name="组合 1341"/>
            <p:cNvGrpSpPr/>
            <p:nvPr/>
          </p:nvGrpSpPr>
          <p:grpSpPr>
            <a:xfrm>
              <a:off x="9233337" y="18000"/>
              <a:ext cx="2892744" cy="2643432"/>
              <a:chOff x="9233337" y="18000"/>
              <a:chExt cx="2892744" cy="2643432"/>
            </a:xfrm>
          </p:grpSpPr>
          <p:sp>
            <p:nvSpPr>
              <p:cNvPr id="1344" name="椭圆 1343"/>
              <p:cNvSpPr/>
              <p:nvPr/>
            </p:nvSpPr>
            <p:spPr>
              <a:xfrm>
                <a:off x="1064370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5" name="椭圆 1344"/>
              <p:cNvSpPr/>
              <p:nvPr/>
            </p:nvSpPr>
            <p:spPr>
              <a:xfrm>
                <a:off x="1029111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6" name="椭圆 1345"/>
              <p:cNvSpPr/>
              <p:nvPr/>
            </p:nvSpPr>
            <p:spPr>
              <a:xfrm>
                <a:off x="1099630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7" name="椭圆 1346"/>
              <p:cNvSpPr/>
              <p:nvPr/>
            </p:nvSpPr>
            <p:spPr>
              <a:xfrm>
                <a:off x="993852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8" name="椭圆 1347"/>
              <p:cNvSpPr/>
              <p:nvPr/>
            </p:nvSpPr>
            <p:spPr>
              <a:xfrm>
                <a:off x="1134889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49" name="椭圆 1348"/>
              <p:cNvSpPr/>
              <p:nvPr/>
            </p:nvSpPr>
            <p:spPr>
              <a:xfrm>
                <a:off x="1170148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0" name="椭圆 1349"/>
              <p:cNvSpPr/>
              <p:nvPr/>
            </p:nvSpPr>
            <p:spPr>
              <a:xfrm>
                <a:off x="958593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1" name="椭圆 1350"/>
              <p:cNvSpPr/>
              <p:nvPr/>
            </p:nvSpPr>
            <p:spPr>
              <a:xfrm>
                <a:off x="9233337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2" name="椭圆 1351"/>
              <p:cNvSpPr/>
              <p:nvPr/>
            </p:nvSpPr>
            <p:spPr>
              <a:xfrm>
                <a:off x="1205408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43" name="椭圆 1342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53" name="组合 1352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54" name="组合 1353"/>
            <p:cNvGrpSpPr/>
            <p:nvPr/>
          </p:nvGrpSpPr>
          <p:grpSpPr>
            <a:xfrm>
              <a:off x="8880744" y="18000"/>
              <a:ext cx="3245337" cy="2964861"/>
              <a:chOff x="8880744" y="18000"/>
              <a:chExt cx="3245337" cy="2964861"/>
            </a:xfrm>
          </p:grpSpPr>
          <p:sp>
            <p:nvSpPr>
              <p:cNvPr id="1356" name="椭圆 1355"/>
              <p:cNvSpPr/>
              <p:nvPr/>
            </p:nvSpPr>
            <p:spPr>
              <a:xfrm>
                <a:off x="10291116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7" name="椭圆 1356"/>
              <p:cNvSpPr/>
              <p:nvPr/>
            </p:nvSpPr>
            <p:spPr>
              <a:xfrm>
                <a:off x="10643709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8" name="椭圆 1357"/>
              <p:cNvSpPr/>
              <p:nvPr/>
            </p:nvSpPr>
            <p:spPr>
              <a:xfrm>
                <a:off x="9938523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59" name="椭圆 1358"/>
              <p:cNvSpPr/>
              <p:nvPr/>
            </p:nvSpPr>
            <p:spPr>
              <a:xfrm>
                <a:off x="10996302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0" name="椭圆 1359"/>
              <p:cNvSpPr/>
              <p:nvPr/>
            </p:nvSpPr>
            <p:spPr>
              <a:xfrm>
                <a:off x="11348895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1" name="椭圆 1360"/>
              <p:cNvSpPr/>
              <p:nvPr/>
            </p:nvSpPr>
            <p:spPr>
              <a:xfrm>
                <a:off x="9233337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2" name="椭圆 1361"/>
              <p:cNvSpPr/>
              <p:nvPr/>
            </p:nvSpPr>
            <p:spPr>
              <a:xfrm>
                <a:off x="11701488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3" name="椭圆 1362"/>
              <p:cNvSpPr/>
              <p:nvPr/>
            </p:nvSpPr>
            <p:spPr>
              <a:xfrm>
                <a:off x="9585930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4" name="椭圆 1363"/>
              <p:cNvSpPr/>
              <p:nvPr/>
            </p:nvSpPr>
            <p:spPr>
              <a:xfrm>
                <a:off x="8880744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65" name="椭圆 1364"/>
              <p:cNvSpPr/>
              <p:nvPr/>
            </p:nvSpPr>
            <p:spPr>
              <a:xfrm>
                <a:off x="12054081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55" name="椭圆 1354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66" name="组合 1365"/>
          <p:cNvGrpSpPr/>
          <p:nvPr/>
        </p:nvGrpSpPr>
        <p:grpSpPr>
          <a:xfrm flipH="1"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367" name="组合 1366"/>
            <p:cNvGrpSpPr/>
            <p:nvPr/>
          </p:nvGrpSpPr>
          <p:grpSpPr>
            <a:xfrm>
              <a:off x="8528151" y="18000"/>
              <a:ext cx="3597930" cy="3286290"/>
              <a:chOff x="8528151" y="18000"/>
              <a:chExt cx="3597930" cy="3286290"/>
            </a:xfrm>
          </p:grpSpPr>
          <p:sp>
            <p:nvSpPr>
              <p:cNvPr id="1369" name="椭圆 1368"/>
              <p:cNvSpPr/>
              <p:nvPr/>
            </p:nvSpPr>
            <p:spPr>
              <a:xfrm>
                <a:off x="10291116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0" name="椭圆 1369"/>
              <p:cNvSpPr/>
              <p:nvPr/>
            </p:nvSpPr>
            <p:spPr>
              <a:xfrm>
                <a:off x="9938523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1" name="椭圆 1370"/>
              <p:cNvSpPr/>
              <p:nvPr/>
            </p:nvSpPr>
            <p:spPr>
              <a:xfrm>
                <a:off x="10643709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2" name="椭圆 1371"/>
              <p:cNvSpPr/>
              <p:nvPr/>
            </p:nvSpPr>
            <p:spPr>
              <a:xfrm>
                <a:off x="10996302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3" name="椭圆 1372"/>
              <p:cNvSpPr/>
              <p:nvPr/>
            </p:nvSpPr>
            <p:spPr>
              <a:xfrm>
                <a:off x="11348895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4" name="椭圆 1373"/>
              <p:cNvSpPr/>
              <p:nvPr/>
            </p:nvSpPr>
            <p:spPr>
              <a:xfrm>
                <a:off x="9233337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5" name="椭圆 1374"/>
              <p:cNvSpPr/>
              <p:nvPr/>
            </p:nvSpPr>
            <p:spPr>
              <a:xfrm>
                <a:off x="8880744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6" name="椭圆 1375"/>
              <p:cNvSpPr/>
              <p:nvPr/>
            </p:nvSpPr>
            <p:spPr>
              <a:xfrm>
                <a:off x="11701488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7" name="椭圆 1376"/>
              <p:cNvSpPr/>
              <p:nvPr/>
            </p:nvSpPr>
            <p:spPr>
              <a:xfrm>
                <a:off x="9585930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8" name="椭圆 1377"/>
              <p:cNvSpPr/>
              <p:nvPr/>
            </p:nvSpPr>
            <p:spPr>
              <a:xfrm>
                <a:off x="8528151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79" name="椭圆 1378"/>
              <p:cNvSpPr/>
              <p:nvPr/>
            </p:nvSpPr>
            <p:spPr>
              <a:xfrm>
                <a:off x="12054081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68" name="椭圆 1367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80" name="组合 1379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381" name="组合 1380"/>
            <p:cNvGrpSpPr/>
            <p:nvPr/>
          </p:nvGrpSpPr>
          <p:grpSpPr>
            <a:xfrm>
              <a:off x="8175558" y="18000"/>
              <a:ext cx="3597930" cy="3286290"/>
              <a:chOff x="8175558" y="18000"/>
              <a:chExt cx="3597930" cy="3286290"/>
            </a:xfrm>
          </p:grpSpPr>
          <p:sp>
            <p:nvSpPr>
              <p:cNvPr id="1383" name="椭圆 1382"/>
              <p:cNvSpPr/>
              <p:nvPr/>
            </p:nvSpPr>
            <p:spPr>
              <a:xfrm>
                <a:off x="9938523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4" name="椭圆 1383"/>
              <p:cNvSpPr/>
              <p:nvPr/>
            </p:nvSpPr>
            <p:spPr>
              <a:xfrm>
                <a:off x="10291116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5" name="椭圆 1384"/>
              <p:cNvSpPr/>
              <p:nvPr/>
            </p:nvSpPr>
            <p:spPr>
              <a:xfrm>
                <a:off x="10643709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6" name="椭圆 1385"/>
              <p:cNvSpPr/>
              <p:nvPr/>
            </p:nvSpPr>
            <p:spPr>
              <a:xfrm>
                <a:off x="10996302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7" name="椭圆 1386"/>
              <p:cNvSpPr/>
              <p:nvPr/>
            </p:nvSpPr>
            <p:spPr>
              <a:xfrm>
                <a:off x="8880744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8" name="椭圆 1387"/>
              <p:cNvSpPr/>
              <p:nvPr/>
            </p:nvSpPr>
            <p:spPr>
              <a:xfrm>
                <a:off x="11348895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89" name="椭圆 1388"/>
              <p:cNvSpPr/>
              <p:nvPr/>
            </p:nvSpPr>
            <p:spPr>
              <a:xfrm>
                <a:off x="9233337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0" name="椭圆 1389"/>
              <p:cNvSpPr/>
              <p:nvPr/>
            </p:nvSpPr>
            <p:spPr>
              <a:xfrm>
                <a:off x="852815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1" name="椭圆 1390"/>
              <p:cNvSpPr/>
              <p:nvPr/>
            </p:nvSpPr>
            <p:spPr>
              <a:xfrm>
                <a:off x="11701488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2" name="椭圆 1391"/>
              <p:cNvSpPr/>
              <p:nvPr/>
            </p:nvSpPr>
            <p:spPr>
              <a:xfrm>
                <a:off x="9585930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3" name="椭圆 1392"/>
              <p:cNvSpPr/>
              <p:nvPr/>
            </p:nvSpPr>
            <p:spPr>
              <a:xfrm>
                <a:off x="817555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82" name="椭圆 138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394" name="组合 1393"/>
          <p:cNvGrpSpPr/>
          <p:nvPr/>
        </p:nvGrpSpPr>
        <p:grpSpPr>
          <a:xfrm flipH="1"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395" name="组合 1394"/>
            <p:cNvGrpSpPr/>
            <p:nvPr/>
          </p:nvGrpSpPr>
          <p:grpSpPr>
            <a:xfrm>
              <a:off x="7822965" y="18000"/>
              <a:ext cx="3597930" cy="3286290"/>
              <a:chOff x="7822965" y="18000"/>
              <a:chExt cx="3597930" cy="3286290"/>
            </a:xfrm>
          </p:grpSpPr>
          <p:sp>
            <p:nvSpPr>
              <p:cNvPr id="1397" name="椭圆 1396"/>
              <p:cNvSpPr/>
              <p:nvPr/>
            </p:nvSpPr>
            <p:spPr>
              <a:xfrm>
                <a:off x="9938523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8" name="椭圆 1397"/>
              <p:cNvSpPr/>
              <p:nvPr/>
            </p:nvSpPr>
            <p:spPr>
              <a:xfrm>
                <a:off x="10291116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399" name="椭圆 1398"/>
              <p:cNvSpPr/>
              <p:nvPr/>
            </p:nvSpPr>
            <p:spPr>
              <a:xfrm>
                <a:off x="10643709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0" name="椭圆 1399"/>
              <p:cNvSpPr/>
              <p:nvPr/>
            </p:nvSpPr>
            <p:spPr>
              <a:xfrm>
                <a:off x="10996302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1" name="椭圆 1400"/>
              <p:cNvSpPr/>
              <p:nvPr/>
            </p:nvSpPr>
            <p:spPr>
              <a:xfrm>
                <a:off x="8880744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2" name="椭圆 1401"/>
              <p:cNvSpPr/>
              <p:nvPr/>
            </p:nvSpPr>
            <p:spPr>
              <a:xfrm>
                <a:off x="852815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3" name="椭圆 1402"/>
              <p:cNvSpPr/>
              <p:nvPr/>
            </p:nvSpPr>
            <p:spPr>
              <a:xfrm>
                <a:off x="11348895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4" name="椭圆 1403"/>
              <p:cNvSpPr/>
              <p:nvPr/>
            </p:nvSpPr>
            <p:spPr>
              <a:xfrm>
                <a:off x="9233337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5" name="椭圆 1404"/>
              <p:cNvSpPr/>
              <p:nvPr/>
            </p:nvSpPr>
            <p:spPr>
              <a:xfrm>
                <a:off x="817555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6" name="椭圆 1405"/>
              <p:cNvSpPr/>
              <p:nvPr/>
            </p:nvSpPr>
            <p:spPr>
              <a:xfrm>
                <a:off x="9585930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07" name="椭圆 1406"/>
              <p:cNvSpPr/>
              <p:nvPr/>
            </p:nvSpPr>
            <p:spPr>
              <a:xfrm>
                <a:off x="782296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396" name="椭圆 1395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08" name="组合 1407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409" name="组合 1408"/>
            <p:cNvGrpSpPr/>
            <p:nvPr/>
          </p:nvGrpSpPr>
          <p:grpSpPr>
            <a:xfrm>
              <a:off x="7470372" y="18000"/>
              <a:ext cx="3597930" cy="3286290"/>
              <a:chOff x="7470372" y="18000"/>
              <a:chExt cx="3597930" cy="3286290"/>
            </a:xfrm>
          </p:grpSpPr>
          <p:sp>
            <p:nvSpPr>
              <p:cNvPr id="1411" name="椭圆 1410"/>
              <p:cNvSpPr/>
              <p:nvPr/>
            </p:nvSpPr>
            <p:spPr>
              <a:xfrm>
                <a:off x="9938523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2" name="椭圆 1411"/>
              <p:cNvSpPr/>
              <p:nvPr/>
            </p:nvSpPr>
            <p:spPr>
              <a:xfrm>
                <a:off x="10291116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3" name="椭圆 1412"/>
              <p:cNvSpPr/>
              <p:nvPr/>
            </p:nvSpPr>
            <p:spPr>
              <a:xfrm>
                <a:off x="10643709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4" name="椭圆 1413"/>
              <p:cNvSpPr/>
              <p:nvPr/>
            </p:nvSpPr>
            <p:spPr>
              <a:xfrm>
                <a:off x="852815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5" name="椭圆 1414"/>
              <p:cNvSpPr/>
              <p:nvPr/>
            </p:nvSpPr>
            <p:spPr>
              <a:xfrm>
                <a:off x="10996302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6" name="椭圆 1415"/>
              <p:cNvSpPr/>
              <p:nvPr/>
            </p:nvSpPr>
            <p:spPr>
              <a:xfrm>
                <a:off x="8880744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7" name="椭圆 1416"/>
              <p:cNvSpPr/>
              <p:nvPr/>
            </p:nvSpPr>
            <p:spPr>
              <a:xfrm>
                <a:off x="817555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8" name="椭圆 1417"/>
              <p:cNvSpPr/>
              <p:nvPr/>
            </p:nvSpPr>
            <p:spPr>
              <a:xfrm>
                <a:off x="9233337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19" name="椭圆 1418"/>
              <p:cNvSpPr/>
              <p:nvPr/>
            </p:nvSpPr>
            <p:spPr>
              <a:xfrm>
                <a:off x="782296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0" name="椭圆 1419"/>
              <p:cNvSpPr/>
              <p:nvPr/>
            </p:nvSpPr>
            <p:spPr>
              <a:xfrm>
                <a:off x="9585930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1" name="椭圆 1420"/>
              <p:cNvSpPr/>
              <p:nvPr/>
            </p:nvSpPr>
            <p:spPr>
              <a:xfrm>
                <a:off x="747037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10" name="椭圆 1409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22" name="组合 1421"/>
          <p:cNvGrpSpPr/>
          <p:nvPr/>
        </p:nvGrpSpPr>
        <p:grpSpPr>
          <a:xfrm flipH="1"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423" name="组合 1422"/>
            <p:cNvGrpSpPr/>
            <p:nvPr/>
          </p:nvGrpSpPr>
          <p:grpSpPr>
            <a:xfrm>
              <a:off x="7117779" y="18000"/>
              <a:ext cx="3597930" cy="3286290"/>
              <a:chOff x="7117779" y="18000"/>
              <a:chExt cx="3597930" cy="3286290"/>
            </a:xfrm>
          </p:grpSpPr>
          <p:sp>
            <p:nvSpPr>
              <p:cNvPr id="1425" name="椭圆 1424"/>
              <p:cNvSpPr/>
              <p:nvPr/>
            </p:nvSpPr>
            <p:spPr>
              <a:xfrm>
                <a:off x="9938523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6" name="椭圆 1425"/>
              <p:cNvSpPr/>
              <p:nvPr/>
            </p:nvSpPr>
            <p:spPr>
              <a:xfrm>
                <a:off x="10291116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7" name="椭圆 1426"/>
              <p:cNvSpPr/>
              <p:nvPr/>
            </p:nvSpPr>
            <p:spPr>
              <a:xfrm>
                <a:off x="10643709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8" name="椭圆 1427"/>
              <p:cNvSpPr/>
              <p:nvPr/>
            </p:nvSpPr>
            <p:spPr>
              <a:xfrm>
                <a:off x="852815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29" name="椭圆 1428"/>
              <p:cNvSpPr/>
              <p:nvPr/>
            </p:nvSpPr>
            <p:spPr>
              <a:xfrm>
                <a:off x="817555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0" name="椭圆 1429"/>
              <p:cNvSpPr/>
              <p:nvPr/>
            </p:nvSpPr>
            <p:spPr>
              <a:xfrm>
                <a:off x="8880744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1" name="椭圆 1430"/>
              <p:cNvSpPr/>
              <p:nvPr/>
            </p:nvSpPr>
            <p:spPr>
              <a:xfrm>
                <a:off x="782296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2" name="椭圆 1431"/>
              <p:cNvSpPr/>
              <p:nvPr/>
            </p:nvSpPr>
            <p:spPr>
              <a:xfrm>
                <a:off x="9233337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3" name="椭圆 1432"/>
              <p:cNvSpPr/>
              <p:nvPr/>
            </p:nvSpPr>
            <p:spPr>
              <a:xfrm>
                <a:off x="747037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4" name="椭圆 1433"/>
              <p:cNvSpPr/>
              <p:nvPr/>
            </p:nvSpPr>
            <p:spPr>
              <a:xfrm>
                <a:off x="9585930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35" name="椭圆 1434"/>
              <p:cNvSpPr/>
              <p:nvPr/>
            </p:nvSpPr>
            <p:spPr>
              <a:xfrm>
                <a:off x="711777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24" name="椭圆 1423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36" name="组合 1435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437" name="组合 1436"/>
            <p:cNvGrpSpPr/>
            <p:nvPr/>
          </p:nvGrpSpPr>
          <p:grpSpPr>
            <a:xfrm>
              <a:off x="6765186" y="18000"/>
              <a:ext cx="3597930" cy="3286290"/>
              <a:chOff x="6765186" y="18000"/>
              <a:chExt cx="3597930" cy="3286290"/>
            </a:xfrm>
          </p:grpSpPr>
          <p:sp>
            <p:nvSpPr>
              <p:cNvPr id="1439" name="椭圆 1438"/>
              <p:cNvSpPr/>
              <p:nvPr/>
            </p:nvSpPr>
            <p:spPr>
              <a:xfrm>
                <a:off x="9938523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0" name="椭圆 1439"/>
              <p:cNvSpPr/>
              <p:nvPr/>
            </p:nvSpPr>
            <p:spPr>
              <a:xfrm>
                <a:off x="10291116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1" name="椭圆 1440"/>
              <p:cNvSpPr/>
              <p:nvPr/>
            </p:nvSpPr>
            <p:spPr>
              <a:xfrm>
                <a:off x="817555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2" name="椭圆 1441"/>
              <p:cNvSpPr/>
              <p:nvPr/>
            </p:nvSpPr>
            <p:spPr>
              <a:xfrm>
                <a:off x="852815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3" name="椭圆 1442"/>
              <p:cNvSpPr/>
              <p:nvPr/>
            </p:nvSpPr>
            <p:spPr>
              <a:xfrm>
                <a:off x="782296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4" name="椭圆 1443"/>
              <p:cNvSpPr/>
              <p:nvPr/>
            </p:nvSpPr>
            <p:spPr>
              <a:xfrm>
                <a:off x="8880744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5" name="椭圆 1444"/>
              <p:cNvSpPr/>
              <p:nvPr/>
            </p:nvSpPr>
            <p:spPr>
              <a:xfrm>
                <a:off x="747037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6" name="椭圆 1445"/>
              <p:cNvSpPr/>
              <p:nvPr/>
            </p:nvSpPr>
            <p:spPr>
              <a:xfrm>
                <a:off x="9233337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7" name="椭圆 1446"/>
              <p:cNvSpPr/>
              <p:nvPr/>
            </p:nvSpPr>
            <p:spPr>
              <a:xfrm>
                <a:off x="711777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8" name="椭圆 1447"/>
              <p:cNvSpPr/>
              <p:nvPr/>
            </p:nvSpPr>
            <p:spPr>
              <a:xfrm>
                <a:off x="9585930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49" name="椭圆 1448"/>
              <p:cNvSpPr/>
              <p:nvPr/>
            </p:nvSpPr>
            <p:spPr>
              <a:xfrm>
                <a:off x="676518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38" name="椭圆 1437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50" name="组合 1449"/>
          <p:cNvGrpSpPr/>
          <p:nvPr/>
        </p:nvGrpSpPr>
        <p:grpSpPr>
          <a:xfrm flipH="1" flipV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451" name="组合 1450"/>
            <p:cNvGrpSpPr/>
            <p:nvPr/>
          </p:nvGrpSpPr>
          <p:grpSpPr>
            <a:xfrm>
              <a:off x="6412593" y="18000"/>
              <a:ext cx="3597930" cy="3286290"/>
              <a:chOff x="6412593" y="18000"/>
              <a:chExt cx="3597930" cy="3286290"/>
            </a:xfrm>
          </p:grpSpPr>
          <p:sp>
            <p:nvSpPr>
              <p:cNvPr id="1453" name="椭圆 1452"/>
              <p:cNvSpPr/>
              <p:nvPr/>
            </p:nvSpPr>
            <p:spPr>
              <a:xfrm>
                <a:off x="9938523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4" name="椭圆 1453"/>
              <p:cNvSpPr/>
              <p:nvPr/>
            </p:nvSpPr>
            <p:spPr>
              <a:xfrm>
                <a:off x="817555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5" name="椭圆 1454"/>
              <p:cNvSpPr/>
              <p:nvPr/>
            </p:nvSpPr>
            <p:spPr>
              <a:xfrm>
                <a:off x="782296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6" name="椭圆 1455"/>
              <p:cNvSpPr/>
              <p:nvPr/>
            </p:nvSpPr>
            <p:spPr>
              <a:xfrm>
                <a:off x="852815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7" name="椭圆 1456"/>
              <p:cNvSpPr/>
              <p:nvPr/>
            </p:nvSpPr>
            <p:spPr>
              <a:xfrm>
                <a:off x="747037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8" name="椭圆 1457"/>
              <p:cNvSpPr/>
              <p:nvPr/>
            </p:nvSpPr>
            <p:spPr>
              <a:xfrm>
                <a:off x="8880744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59" name="椭圆 1458"/>
              <p:cNvSpPr/>
              <p:nvPr/>
            </p:nvSpPr>
            <p:spPr>
              <a:xfrm>
                <a:off x="711777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0" name="椭圆 1459"/>
              <p:cNvSpPr/>
              <p:nvPr/>
            </p:nvSpPr>
            <p:spPr>
              <a:xfrm>
                <a:off x="9233337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1" name="椭圆 1460"/>
              <p:cNvSpPr/>
              <p:nvPr/>
            </p:nvSpPr>
            <p:spPr>
              <a:xfrm>
                <a:off x="676518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2" name="椭圆 1461"/>
              <p:cNvSpPr/>
              <p:nvPr/>
            </p:nvSpPr>
            <p:spPr>
              <a:xfrm>
                <a:off x="9585930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3" name="椭圆 1462"/>
              <p:cNvSpPr/>
              <p:nvPr/>
            </p:nvSpPr>
            <p:spPr>
              <a:xfrm>
                <a:off x="641259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52" name="椭圆 1451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64" name="组合 1463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465" name="组合 1464"/>
            <p:cNvGrpSpPr/>
            <p:nvPr/>
          </p:nvGrpSpPr>
          <p:grpSpPr>
            <a:xfrm>
              <a:off x="6060000" y="18000"/>
              <a:ext cx="3597930" cy="3286290"/>
              <a:chOff x="6060000" y="18000"/>
              <a:chExt cx="3597930" cy="3286290"/>
            </a:xfrm>
          </p:grpSpPr>
          <p:sp>
            <p:nvSpPr>
              <p:cNvPr id="1467" name="椭圆 1466"/>
              <p:cNvSpPr/>
              <p:nvPr/>
            </p:nvSpPr>
            <p:spPr>
              <a:xfrm>
                <a:off x="782296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8" name="椭圆 1467"/>
              <p:cNvSpPr/>
              <p:nvPr/>
            </p:nvSpPr>
            <p:spPr>
              <a:xfrm>
                <a:off x="817555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69" name="椭圆 1468"/>
              <p:cNvSpPr/>
              <p:nvPr/>
            </p:nvSpPr>
            <p:spPr>
              <a:xfrm>
                <a:off x="747037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0" name="椭圆 1469"/>
              <p:cNvSpPr/>
              <p:nvPr/>
            </p:nvSpPr>
            <p:spPr>
              <a:xfrm>
                <a:off x="852815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1" name="椭圆 1470"/>
              <p:cNvSpPr/>
              <p:nvPr/>
            </p:nvSpPr>
            <p:spPr>
              <a:xfrm>
                <a:off x="711777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2" name="椭圆 1471"/>
              <p:cNvSpPr/>
              <p:nvPr/>
            </p:nvSpPr>
            <p:spPr>
              <a:xfrm>
                <a:off x="8880744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3" name="椭圆 1472"/>
              <p:cNvSpPr/>
              <p:nvPr/>
            </p:nvSpPr>
            <p:spPr>
              <a:xfrm>
                <a:off x="676518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4" name="椭圆 1473"/>
              <p:cNvSpPr/>
              <p:nvPr/>
            </p:nvSpPr>
            <p:spPr>
              <a:xfrm>
                <a:off x="9233337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5" name="椭圆 1474"/>
              <p:cNvSpPr/>
              <p:nvPr/>
            </p:nvSpPr>
            <p:spPr>
              <a:xfrm>
                <a:off x="641259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6" name="椭圆 1475"/>
              <p:cNvSpPr/>
              <p:nvPr/>
            </p:nvSpPr>
            <p:spPr>
              <a:xfrm>
                <a:off x="9585930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77" name="椭圆 1476"/>
              <p:cNvSpPr/>
              <p:nvPr/>
            </p:nvSpPr>
            <p:spPr>
              <a:xfrm>
                <a:off x="606000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66" name="椭圆 1465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78" name="组合 1477"/>
          <p:cNvGrpSpPr/>
          <p:nvPr/>
        </p:nvGrpSpPr>
        <p:grpSpPr>
          <a:xfrm flipH="1" flipV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479" name="组合 1478"/>
            <p:cNvGrpSpPr/>
            <p:nvPr/>
          </p:nvGrpSpPr>
          <p:grpSpPr>
            <a:xfrm>
              <a:off x="6060000" y="339429"/>
              <a:ext cx="3245337" cy="2964861"/>
              <a:chOff x="6060000" y="339429"/>
              <a:chExt cx="3245337" cy="2964861"/>
            </a:xfrm>
          </p:grpSpPr>
          <p:sp>
            <p:nvSpPr>
              <p:cNvPr id="1481" name="椭圆 1480"/>
              <p:cNvSpPr/>
              <p:nvPr/>
            </p:nvSpPr>
            <p:spPr>
              <a:xfrm>
                <a:off x="782296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2" name="椭圆 1481"/>
              <p:cNvSpPr/>
              <p:nvPr/>
            </p:nvSpPr>
            <p:spPr>
              <a:xfrm>
                <a:off x="747037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3" name="椭圆 1482"/>
              <p:cNvSpPr/>
              <p:nvPr/>
            </p:nvSpPr>
            <p:spPr>
              <a:xfrm>
                <a:off x="817555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4" name="椭圆 1483"/>
              <p:cNvSpPr/>
              <p:nvPr/>
            </p:nvSpPr>
            <p:spPr>
              <a:xfrm>
                <a:off x="711777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5" name="椭圆 1484"/>
              <p:cNvSpPr/>
              <p:nvPr/>
            </p:nvSpPr>
            <p:spPr>
              <a:xfrm>
                <a:off x="852815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6" name="椭圆 1485"/>
              <p:cNvSpPr/>
              <p:nvPr/>
            </p:nvSpPr>
            <p:spPr>
              <a:xfrm>
                <a:off x="676518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7" name="椭圆 1486"/>
              <p:cNvSpPr/>
              <p:nvPr/>
            </p:nvSpPr>
            <p:spPr>
              <a:xfrm>
                <a:off x="8880744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8" name="椭圆 1487"/>
              <p:cNvSpPr/>
              <p:nvPr/>
            </p:nvSpPr>
            <p:spPr>
              <a:xfrm>
                <a:off x="641259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89" name="椭圆 1488"/>
              <p:cNvSpPr/>
              <p:nvPr/>
            </p:nvSpPr>
            <p:spPr>
              <a:xfrm>
                <a:off x="9233337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90" name="椭圆 1489"/>
              <p:cNvSpPr/>
              <p:nvPr/>
            </p:nvSpPr>
            <p:spPr>
              <a:xfrm>
                <a:off x="606000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80" name="椭圆 1479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91" name="组合 1490"/>
          <p:cNvGrpSpPr/>
          <p:nvPr/>
        </p:nvGrpSpPr>
        <p:grpSpPr>
          <a:xfrm flipH="1">
            <a:off x="-1071563" y="-3071813"/>
            <a:ext cx="11287125" cy="11287125"/>
            <a:chOff x="-1428750" y="-4095750"/>
            <a:chExt cx="15049500" cy="15049500"/>
          </a:xfrm>
        </p:grpSpPr>
        <p:sp>
          <p:nvSpPr>
            <p:cNvPr id="1492" name="椭圆 1491"/>
            <p:cNvSpPr/>
            <p:nvPr/>
          </p:nvSpPr>
          <p:spPr>
            <a:xfrm>
              <a:off x="12054081" y="18000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90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493" name="椭圆 1492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00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94" name="组合 1493"/>
          <p:cNvGrpSpPr/>
          <p:nvPr/>
        </p:nvGrpSpPr>
        <p:grpSpPr>
          <a:xfrm flipH="1">
            <a:off x="-1071563" y="-3071813"/>
            <a:ext cx="11287125" cy="11287125"/>
            <a:chOff x="-1428750" y="-4095750"/>
            <a:chExt cx="15049500" cy="15049500"/>
          </a:xfrm>
        </p:grpSpPr>
        <p:grpSp>
          <p:nvGrpSpPr>
            <p:cNvPr id="1495" name="组合 1494"/>
            <p:cNvGrpSpPr/>
            <p:nvPr/>
          </p:nvGrpSpPr>
          <p:grpSpPr>
            <a:xfrm>
              <a:off x="11701488" y="18000"/>
              <a:ext cx="424593" cy="393429"/>
              <a:chOff x="11701488" y="18000"/>
              <a:chExt cx="424593" cy="393429"/>
            </a:xfrm>
          </p:grpSpPr>
          <p:sp>
            <p:nvSpPr>
              <p:cNvPr id="1497" name="椭圆 1496"/>
              <p:cNvSpPr/>
              <p:nvPr/>
            </p:nvSpPr>
            <p:spPr>
              <a:xfrm>
                <a:off x="1170148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498" name="椭圆 1497"/>
              <p:cNvSpPr/>
              <p:nvPr/>
            </p:nvSpPr>
            <p:spPr>
              <a:xfrm>
                <a:off x="1205408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496" name="椭圆 1495"/>
            <p:cNvSpPr/>
            <p:nvPr/>
          </p:nvSpPr>
          <p:spPr>
            <a:xfrm>
              <a:off x="-1428750" y="-4095750"/>
              <a:ext cx="15049500" cy="15049500"/>
            </a:xfrm>
            <a:prstGeom prst="ellipse">
              <a:avLst/>
            </a:prstGeom>
            <a:noFill/>
            <a:ln>
              <a:solidFill>
                <a:srgbClr val="385D8A">
                  <a:alpha val="65882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499" name="组合 1498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00" name="组合 1499"/>
            <p:cNvGrpSpPr/>
            <p:nvPr/>
          </p:nvGrpSpPr>
          <p:grpSpPr>
            <a:xfrm>
              <a:off x="11348895" y="18000"/>
              <a:ext cx="777186" cy="714858"/>
              <a:chOff x="11348895" y="18000"/>
              <a:chExt cx="777186" cy="714858"/>
            </a:xfrm>
          </p:grpSpPr>
          <p:sp>
            <p:nvSpPr>
              <p:cNvPr id="1502" name="椭圆 1501"/>
              <p:cNvSpPr/>
              <p:nvPr/>
            </p:nvSpPr>
            <p:spPr>
              <a:xfrm>
                <a:off x="1170148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03" name="椭圆 1502"/>
              <p:cNvSpPr/>
              <p:nvPr/>
            </p:nvSpPr>
            <p:spPr>
              <a:xfrm>
                <a:off x="1134889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04" name="椭圆 1503"/>
              <p:cNvSpPr/>
              <p:nvPr/>
            </p:nvSpPr>
            <p:spPr>
              <a:xfrm>
                <a:off x="1205408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01" name="椭圆 150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05" name="组合 1504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06" name="组合 1505"/>
            <p:cNvGrpSpPr/>
            <p:nvPr/>
          </p:nvGrpSpPr>
          <p:grpSpPr>
            <a:xfrm>
              <a:off x="10996302" y="18000"/>
              <a:ext cx="1129779" cy="1036287"/>
              <a:chOff x="10996302" y="18000"/>
              <a:chExt cx="1129779" cy="1036287"/>
            </a:xfrm>
          </p:grpSpPr>
          <p:sp>
            <p:nvSpPr>
              <p:cNvPr id="1508" name="椭圆 1507"/>
              <p:cNvSpPr/>
              <p:nvPr/>
            </p:nvSpPr>
            <p:spPr>
              <a:xfrm>
                <a:off x="1134889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09" name="椭圆 1508"/>
              <p:cNvSpPr/>
              <p:nvPr/>
            </p:nvSpPr>
            <p:spPr>
              <a:xfrm>
                <a:off x="1170148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0" name="椭圆 1509"/>
              <p:cNvSpPr/>
              <p:nvPr/>
            </p:nvSpPr>
            <p:spPr>
              <a:xfrm>
                <a:off x="1099630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1" name="椭圆 1510"/>
              <p:cNvSpPr/>
              <p:nvPr/>
            </p:nvSpPr>
            <p:spPr>
              <a:xfrm>
                <a:off x="1205408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07" name="椭圆 1506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12" name="组合 1511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13" name="组合 1512"/>
            <p:cNvGrpSpPr/>
            <p:nvPr/>
          </p:nvGrpSpPr>
          <p:grpSpPr>
            <a:xfrm>
              <a:off x="10643709" y="18000"/>
              <a:ext cx="1482372" cy="1357716"/>
              <a:chOff x="10643709" y="18000"/>
              <a:chExt cx="1482372" cy="1357716"/>
            </a:xfrm>
          </p:grpSpPr>
          <p:sp>
            <p:nvSpPr>
              <p:cNvPr id="1515" name="椭圆 1514"/>
              <p:cNvSpPr/>
              <p:nvPr/>
            </p:nvSpPr>
            <p:spPr>
              <a:xfrm>
                <a:off x="1134889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6" name="椭圆 1515"/>
              <p:cNvSpPr/>
              <p:nvPr/>
            </p:nvSpPr>
            <p:spPr>
              <a:xfrm>
                <a:off x="1099630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7" name="椭圆 1516"/>
              <p:cNvSpPr/>
              <p:nvPr/>
            </p:nvSpPr>
            <p:spPr>
              <a:xfrm>
                <a:off x="1170148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8" name="椭圆 1517"/>
              <p:cNvSpPr/>
              <p:nvPr/>
            </p:nvSpPr>
            <p:spPr>
              <a:xfrm>
                <a:off x="1064370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19" name="椭圆 1518"/>
              <p:cNvSpPr/>
              <p:nvPr/>
            </p:nvSpPr>
            <p:spPr>
              <a:xfrm>
                <a:off x="1205408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14" name="椭圆 151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20" name="组合 1519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21" name="组合 1520"/>
            <p:cNvGrpSpPr/>
            <p:nvPr/>
          </p:nvGrpSpPr>
          <p:grpSpPr>
            <a:xfrm>
              <a:off x="10291116" y="18000"/>
              <a:ext cx="1834965" cy="1679145"/>
              <a:chOff x="10291116" y="18000"/>
              <a:chExt cx="1834965" cy="1679145"/>
            </a:xfrm>
          </p:grpSpPr>
          <p:sp>
            <p:nvSpPr>
              <p:cNvPr id="1523" name="椭圆 1522"/>
              <p:cNvSpPr/>
              <p:nvPr/>
            </p:nvSpPr>
            <p:spPr>
              <a:xfrm>
                <a:off x="1099630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24" name="椭圆 1523"/>
              <p:cNvSpPr/>
              <p:nvPr/>
            </p:nvSpPr>
            <p:spPr>
              <a:xfrm>
                <a:off x="1134889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25" name="椭圆 1524"/>
              <p:cNvSpPr/>
              <p:nvPr/>
            </p:nvSpPr>
            <p:spPr>
              <a:xfrm>
                <a:off x="1064370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26" name="椭圆 1525"/>
              <p:cNvSpPr/>
              <p:nvPr/>
            </p:nvSpPr>
            <p:spPr>
              <a:xfrm>
                <a:off x="1170148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27" name="椭圆 1526"/>
              <p:cNvSpPr/>
              <p:nvPr/>
            </p:nvSpPr>
            <p:spPr>
              <a:xfrm>
                <a:off x="1029111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28" name="椭圆 1527"/>
              <p:cNvSpPr/>
              <p:nvPr/>
            </p:nvSpPr>
            <p:spPr>
              <a:xfrm>
                <a:off x="1205408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22" name="椭圆 152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29" name="组合 1528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30" name="组合 1529"/>
            <p:cNvGrpSpPr/>
            <p:nvPr/>
          </p:nvGrpSpPr>
          <p:grpSpPr>
            <a:xfrm>
              <a:off x="9938523" y="18000"/>
              <a:ext cx="2187558" cy="2000574"/>
              <a:chOff x="9938523" y="18000"/>
              <a:chExt cx="2187558" cy="2000574"/>
            </a:xfrm>
          </p:grpSpPr>
          <p:sp>
            <p:nvSpPr>
              <p:cNvPr id="1532" name="椭圆 1531"/>
              <p:cNvSpPr/>
              <p:nvPr/>
            </p:nvSpPr>
            <p:spPr>
              <a:xfrm>
                <a:off x="1099630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3" name="椭圆 1532"/>
              <p:cNvSpPr/>
              <p:nvPr/>
            </p:nvSpPr>
            <p:spPr>
              <a:xfrm>
                <a:off x="1064370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4" name="椭圆 1533"/>
              <p:cNvSpPr/>
              <p:nvPr/>
            </p:nvSpPr>
            <p:spPr>
              <a:xfrm>
                <a:off x="1134889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5" name="椭圆 1534"/>
              <p:cNvSpPr/>
              <p:nvPr/>
            </p:nvSpPr>
            <p:spPr>
              <a:xfrm>
                <a:off x="1029111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6" name="椭圆 1535"/>
              <p:cNvSpPr/>
              <p:nvPr/>
            </p:nvSpPr>
            <p:spPr>
              <a:xfrm>
                <a:off x="1170148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7" name="椭圆 1536"/>
              <p:cNvSpPr/>
              <p:nvPr/>
            </p:nvSpPr>
            <p:spPr>
              <a:xfrm>
                <a:off x="993852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38" name="椭圆 1537"/>
              <p:cNvSpPr/>
              <p:nvPr/>
            </p:nvSpPr>
            <p:spPr>
              <a:xfrm>
                <a:off x="1205408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31" name="椭圆 153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39" name="组合 1538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40" name="组合 1539"/>
            <p:cNvGrpSpPr/>
            <p:nvPr/>
          </p:nvGrpSpPr>
          <p:grpSpPr>
            <a:xfrm>
              <a:off x="9585930" y="18000"/>
              <a:ext cx="2540151" cy="2322003"/>
              <a:chOff x="9585930" y="18000"/>
              <a:chExt cx="2540151" cy="2322003"/>
            </a:xfrm>
          </p:grpSpPr>
          <p:sp>
            <p:nvSpPr>
              <p:cNvPr id="1542" name="椭圆 1541"/>
              <p:cNvSpPr/>
              <p:nvPr/>
            </p:nvSpPr>
            <p:spPr>
              <a:xfrm>
                <a:off x="1064370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3" name="椭圆 1542"/>
              <p:cNvSpPr/>
              <p:nvPr/>
            </p:nvSpPr>
            <p:spPr>
              <a:xfrm>
                <a:off x="1099630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4" name="椭圆 1543"/>
              <p:cNvSpPr/>
              <p:nvPr/>
            </p:nvSpPr>
            <p:spPr>
              <a:xfrm>
                <a:off x="1029111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5" name="椭圆 1544"/>
              <p:cNvSpPr/>
              <p:nvPr/>
            </p:nvSpPr>
            <p:spPr>
              <a:xfrm>
                <a:off x="1134889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6" name="椭圆 1545"/>
              <p:cNvSpPr/>
              <p:nvPr/>
            </p:nvSpPr>
            <p:spPr>
              <a:xfrm>
                <a:off x="993852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7" name="椭圆 1546"/>
              <p:cNvSpPr/>
              <p:nvPr/>
            </p:nvSpPr>
            <p:spPr>
              <a:xfrm>
                <a:off x="1170148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8" name="椭圆 1547"/>
              <p:cNvSpPr/>
              <p:nvPr/>
            </p:nvSpPr>
            <p:spPr>
              <a:xfrm>
                <a:off x="958593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49" name="椭圆 1548"/>
              <p:cNvSpPr/>
              <p:nvPr/>
            </p:nvSpPr>
            <p:spPr>
              <a:xfrm>
                <a:off x="1205408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41" name="椭圆 154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50" name="组合 1549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51" name="组合 1550"/>
            <p:cNvGrpSpPr/>
            <p:nvPr/>
          </p:nvGrpSpPr>
          <p:grpSpPr>
            <a:xfrm>
              <a:off x="9233337" y="18000"/>
              <a:ext cx="2892744" cy="2643432"/>
              <a:chOff x="9233337" y="18000"/>
              <a:chExt cx="2892744" cy="2643432"/>
            </a:xfrm>
          </p:grpSpPr>
          <p:sp>
            <p:nvSpPr>
              <p:cNvPr id="1553" name="椭圆 1552"/>
              <p:cNvSpPr/>
              <p:nvPr/>
            </p:nvSpPr>
            <p:spPr>
              <a:xfrm>
                <a:off x="1064370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4" name="椭圆 1553"/>
              <p:cNvSpPr/>
              <p:nvPr/>
            </p:nvSpPr>
            <p:spPr>
              <a:xfrm>
                <a:off x="1029111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5" name="椭圆 1554"/>
              <p:cNvSpPr/>
              <p:nvPr/>
            </p:nvSpPr>
            <p:spPr>
              <a:xfrm>
                <a:off x="1099630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6" name="椭圆 1555"/>
              <p:cNvSpPr/>
              <p:nvPr/>
            </p:nvSpPr>
            <p:spPr>
              <a:xfrm>
                <a:off x="993852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7" name="椭圆 1556"/>
              <p:cNvSpPr/>
              <p:nvPr/>
            </p:nvSpPr>
            <p:spPr>
              <a:xfrm>
                <a:off x="1134889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8" name="椭圆 1557"/>
              <p:cNvSpPr/>
              <p:nvPr/>
            </p:nvSpPr>
            <p:spPr>
              <a:xfrm>
                <a:off x="1170148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59" name="椭圆 1558"/>
              <p:cNvSpPr/>
              <p:nvPr/>
            </p:nvSpPr>
            <p:spPr>
              <a:xfrm>
                <a:off x="958593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0" name="椭圆 1559"/>
              <p:cNvSpPr/>
              <p:nvPr/>
            </p:nvSpPr>
            <p:spPr>
              <a:xfrm>
                <a:off x="9233337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1" name="椭圆 1560"/>
              <p:cNvSpPr/>
              <p:nvPr/>
            </p:nvSpPr>
            <p:spPr>
              <a:xfrm>
                <a:off x="1205408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52" name="椭圆 1551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62" name="组合 1561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63" name="组合 1562"/>
            <p:cNvGrpSpPr/>
            <p:nvPr/>
          </p:nvGrpSpPr>
          <p:grpSpPr>
            <a:xfrm>
              <a:off x="8880744" y="18000"/>
              <a:ext cx="3245337" cy="2964861"/>
              <a:chOff x="8880744" y="18000"/>
              <a:chExt cx="3245337" cy="2964861"/>
            </a:xfrm>
          </p:grpSpPr>
          <p:sp>
            <p:nvSpPr>
              <p:cNvPr id="1565" name="椭圆 1564"/>
              <p:cNvSpPr/>
              <p:nvPr/>
            </p:nvSpPr>
            <p:spPr>
              <a:xfrm>
                <a:off x="10291116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6" name="椭圆 1565"/>
              <p:cNvSpPr/>
              <p:nvPr/>
            </p:nvSpPr>
            <p:spPr>
              <a:xfrm>
                <a:off x="10643709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7" name="椭圆 1566"/>
              <p:cNvSpPr/>
              <p:nvPr/>
            </p:nvSpPr>
            <p:spPr>
              <a:xfrm>
                <a:off x="9938523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8" name="椭圆 1567"/>
              <p:cNvSpPr/>
              <p:nvPr/>
            </p:nvSpPr>
            <p:spPr>
              <a:xfrm>
                <a:off x="10996302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69" name="椭圆 1568"/>
              <p:cNvSpPr/>
              <p:nvPr/>
            </p:nvSpPr>
            <p:spPr>
              <a:xfrm>
                <a:off x="11348895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0" name="椭圆 1569"/>
              <p:cNvSpPr/>
              <p:nvPr/>
            </p:nvSpPr>
            <p:spPr>
              <a:xfrm>
                <a:off x="9233337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1" name="椭圆 1570"/>
              <p:cNvSpPr/>
              <p:nvPr/>
            </p:nvSpPr>
            <p:spPr>
              <a:xfrm>
                <a:off x="11701488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2" name="椭圆 1571"/>
              <p:cNvSpPr/>
              <p:nvPr/>
            </p:nvSpPr>
            <p:spPr>
              <a:xfrm>
                <a:off x="9585930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3" name="椭圆 1572"/>
              <p:cNvSpPr/>
              <p:nvPr/>
            </p:nvSpPr>
            <p:spPr>
              <a:xfrm>
                <a:off x="8880744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4" name="椭圆 1573"/>
              <p:cNvSpPr/>
              <p:nvPr/>
            </p:nvSpPr>
            <p:spPr>
              <a:xfrm>
                <a:off x="12054081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64" name="椭圆 1563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75" name="组合 1574"/>
          <p:cNvGrpSpPr/>
          <p:nvPr/>
        </p:nvGrpSpPr>
        <p:grpSpPr>
          <a:xfrm flipH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576" name="组合 1575"/>
            <p:cNvGrpSpPr/>
            <p:nvPr/>
          </p:nvGrpSpPr>
          <p:grpSpPr>
            <a:xfrm>
              <a:off x="8528151" y="18000"/>
              <a:ext cx="3597930" cy="3286290"/>
              <a:chOff x="8528151" y="18000"/>
              <a:chExt cx="3597930" cy="3286290"/>
            </a:xfrm>
          </p:grpSpPr>
          <p:sp>
            <p:nvSpPr>
              <p:cNvPr id="1578" name="椭圆 1577"/>
              <p:cNvSpPr/>
              <p:nvPr/>
            </p:nvSpPr>
            <p:spPr>
              <a:xfrm>
                <a:off x="10291116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79" name="椭圆 1578"/>
              <p:cNvSpPr/>
              <p:nvPr/>
            </p:nvSpPr>
            <p:spPr>
              <a:xfrm>
                <a:off x="9938523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0" name="椭圆 1579"/>
              <p:cNvSpPr/>
              <p:nvPr/>
            </p:nvSpPr>
            <p:spPr>
              <a:xfrm>
                <a:off x="10643709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1" name="椭圆 1580"/>
              <p:cNvSpPr/>
              <p:nvPr/>
            </p:nvSpPr>
            <p:spPr>
              <a:xfrm>
                <a:off x="10996302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2" name="椭圆 1581"/>
              <p:cNvSpPr/>
              <p:nvPr/>
            </p:nvSpPr>
            <p:spPr>
              <a:xfrm>
                <a:off x="11348895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3" name="椭圆 1582"/>
              <p:cNvSpPr/>
              <p:nvPr/>
            </p:nvSpPr>
            <p:spPr>
              <a:xfrm>
                <a:off x="9233337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4" name="椭圆 1583"/>
              <p:cNvSpPr/>
              <p:nvPr/>
            </p:nvSpPr>
            <p:spPr>
              <a:xfrm>
                <a:off x="8880744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5" name="椭圆 1584"/>
              <p:cNvSpPr/>
              <p:nvPr/>
            </p:nvSpPr>
            <p:spPr>
              <a:xfrm>
                <a:off x="11701488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6" name="椭圆 1585"/>
              <p:cNvSpPr/>
              <p:nvPr/>
            </p:nvSpPr>
            <p:spPr>
              <a:xfrm>
                <a:off x="9585930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7" name="椭圆 1586"/>
              <p:cNvSpPr/>
              <p:nvPr/>
            </p:nvSpPr>
            <p:spPr>
              <a:xfrm>
                <a:off x="8528151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88" name="椭圆 1587"/>
              <p:cNvSpPr/>
              <p:nvPr/>
            </p:nvSpPr>
            <p:spPr>
              <a:xfrm>
                <a:off x="12054081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77" name="椭圆 1576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589" name="组合 1588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590" name="组合 1589"/>
            <p:cNvGrpSpPr/>
            <p:nvPr/>
          </p:nvGrpSpPr>
          <p:grpSpPr>
            <a:xfrm>
              <a:off x="8175558" y="18000"/>
              <a:ext cx="3597930" cy="3286290"/>
              <a:chOff x="8175558" y="18000"/>
              <a:chExt cx="3597930" cy="3286290"/>
            </a:xfrm>
          </p:grpSpPr>
          <p:sp>
            <p:nvSpPr>
              <p:cNvPr id="1592" name="椭圆 1591"/>
              <p:cNvSpPr/>
              <p:nvPr/>
            </p:nvSpPr>
            <p:spPr>
              <a:xfrm>
                <a:off x="9938523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3" name="椭圆 1592"/>
              <p:cNvSpPr/>
              <p:nvPr/>
            </p:nvSpPr>
            <p:spPr>
              <a:xfrm>
                <a:off x="10291116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4" name="椭圆 1593"/>
              <p:cNvSpPr/>
              <p:nvPr/>
            </p:nvSpPr>
            <p:spPr>
              <a:xfrm>
                <a:off x="10643709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5" name="椭圆 1594"/>
              <p:cNvSpPr/>
              <p:nvPr/>
            </p:nvSpPr>
            <p:spPr>
              <a:xfrm>
                <a:off x="10996302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6" name="椭圆 1595"/>
              <p:cNvSpPr/>
              <p:nvPr/>
            </p:nvSpPr>
            <p:spPr>
              <a:xfrm>
                <a:off x="8880744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7" name="椭圆 1596"/>
              <p:cNvSpPr/>
              <p:nvPr/>
            </p:nvSpPr>
            <p:spPr>
              <a:xfrm>
                <a:off x="11348895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8" name="椭圆 1597"/>
              <p:cNvSpPr/>
              <p:nvPr/>
            </p:nvSpPr>
            <p:spPr>
              <a:xfrm>
                <a:off x="9233337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599" name="椭圆 1598"/>
              <p:cNvSpPr/>
              <p:nvPr/>
            </p:nvSpPr>
            <p:spPr>
              <a:xfrm>
                <a:off x="8528151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0" name="椭圆 1599"/>
              <p:cNvSpPr/>
              <p:nvPr/>
            </p:nvSpPr>
            <p:spPr>
              <a:xfrm>
                <a:off x="11701488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1" name="椭圆 1600"/>
              <p:cNvSpPr/>
              <p:nvPr/>
            </p:nvSpPr>
            <p:spPr>
              <a:xfrm>
                <a:off x="9585930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2" name="椭圆 1601"/>
              <p:cNvSpPr/>
              <p:nvPr/>
            </p:nvSpPr>
            <p:spPr>
              <a:xfrm>
                <a:off x="8175558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591" name="椭圆 1590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03" name="组合 1602"/>
          <p:cNvGrpSpPr/>
          <p:nvPr/>
        </p:nvGrpSpPr>
        <p:grpSpPr>
          <a:xfrm flipH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604" name="组合 1603"/>
            <p:cNvGrpSpPr/>
            <p:nvPr/>
          </p:nvGrpSpPr>
          <p:grpSpPr>
            <a:xfrm>
              <a:off x="7822965" y="18000"/>
              <a:ext cx="3597930" cy="3286290"/>
              <a:chOff x="7822965" y="18000"/>
              <a:chExt cx="3597930" cy="3286290"/>
            </a:xfrm>
          </p:grpSpPr>
          <p:sp>
            <p:nvSpPr>
              <p:cNvPr id="1606" name="椭圆 1605"/>
              <p:cNvSpPr/>
              <p:nvPr/>
            </p:nvSpPr>
            <p:spPr>
              <a:xfrm>
                <a:off x="9938523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7" name="椭圆 1606"/>
              <p:cNvSpPr/>
              <p:nvPr/>
            </p:nvSpPr>
            <p:spPr>
              <a:xfrm>
                <a:off x="10291116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8" name="椭圆 1607"/>
              <p:cNvSpPr/>
              <p:nvPr/>
            </p:nvSpPr>
            <p:spPr>
              <a:xfrm>
                <a:off x="10643709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09" name="椭圆 1608"/>
              <p:cNvSpPr/>
              <p:nvPr/>
            </p:nvSpPr>
            <p:spPr>
              <a:xfrm>
                <a:off x="10996302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0" name="椭圆 1609"/>
              <p:cNvSpPr/>
              <p:nvPr/>
            </p:nvSpPr>
            <p:spPr>
              <a:xfrm>
                <a:off x="8880744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1" name="椭圆 1610"/>
              <p:cNvSpPr/>
              <p:nvPr/>
            </p:nvSpPr>
            <p:spPr>
              <a:xfrm>
                <a:off x="8528151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2" name="椭圆 1611"/>
              <p:cNvSpPr/>
              <p:nvPr/>
            </p:nvSpPr>
            <p:spPr>
              <a:xfrm>
                <a:off x="11348895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3" name="椭圆 1612"/>
              <p:cNvSpPr/>
              <p:nvPr/>
            </p:nvSpPr>
            <p:spPr>
              <a:xfrm>
                <a:off x="9233337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4" name="椭圆 1613"/>
              <p:cNvSpPr/>
              <p:nvPr/>
            </p:nvSpPr>
            <p:spPr>
              <a:xfrm>
                <a:off x="8175558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5" name="椭圆 1614"/>
              <p:cNvSpPr/>
              <p:nvPr/>
            </p:nvSpPr>
            <p:spPr>
              <a:xfrm>
                <a:off x="9585930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16" name="椭圆 1615"/>
              <p:cNvSpPr/>
              <p:nvPr/>
            </p:nvSpPr>
            <p:spPr>
              <a:xfrm>
                <a:off x="7822965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05" name="椭圆 1604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17" name="组合 1616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618" name="组合 1617"/>
            <p:cNvGrpSpPr/>
            <p:nvPr/>
          </p:nvGrpSpPr>
          <p:grpSpPr>
            <a:xfrm>
              <a:off x="7470372" y="18000"/>
              <a:ext cx="3597930" cy="3286290"/>
              <a:chOff x="7470372" y="18000"/>
              <a:chExt cx="3597930" cy="3286290"/>
            </a:xfrm>
          </p:grpSpPr>
          <p:sp>
            <p:nvSpPr>
              <p:cNvPr id="1620" name="椭圆 1619"/>
              <p:cNvSpPr/>
              <p:nvPr/>
            </p:nvSpPr>
            <p:spPr>
              <a:xfrm>
                <a:off x="9938523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1" name="椭圆 1620"/>
              <p:cNvSpPr/>
              <p:nvPr/>
            </p:nvSpPr>
            <p:spPr>
              <a:xfrm>
                <a:off x="10291116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2" name="椭圆 1621"/>
              <p:cNvSpPr/>
              <p:nvPr/>
            </p:nvSpPr>
            <p:spPr>
              <a:xfrm>
                <a:off x="10643709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3" name="椭圆 1622"/>
              <p:cNvSpPr/>
              <p:nvPr/>
            </p:nvSpPr>
            <p:spPr>
              <a:xfrm>
                <a:off x="8528151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4" name="椭圆 1623"/>
              <p:cNvSpPr/>
              <p:nvPr/>
            </p:nvSpPr>
            <p:spPr>
              <a:xfrm>
                <a:off x="10996302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5" name="椭圆 1624"/>
              <p:cNvSpPr/>
              <p:nvPr/>
            </p:nvSpPr>
            <p:spPr>
              <a:xfrm>
                <a:off x="8880744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6" name="椭圆 1625"/>
              <p:cNvSpPr/>
              <p:nvPr/>
            </p:nvSpPr>
            <p:spPr>
              <a:xfrm>
                <a:off x="8175558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7" name="椭圆 1626"/>
              <p:cNvSpPr/>
              <p:nvPr/>
            </p:nvSpPr>
            <p:spPr>
              <a:xfrm>
                <a:off x="9233337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8" name="椭圆 1627"/>
              <p:cNvSpPr/>
              <p:nvPr/>
            </p:nvSpPr>
            <p:spPr>
              <a:xfrm>
                <a:off x="7822965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29" name="椭圆 1628"/>
              <p:cNvSpPr/>
              <p:nvPr/>
            </p:nvSpPr>
            <p:spPr>
              <a:xfrm>
                <a:off x="9585930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0" name="椭圆 1629"/>
              <p:cNvSpPr/>
              <p:nvPr/>
            </p:nvSpPr>
            <p:spPr>
              <a:xfrm>
                <a:off x="7470372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19" name="椭圆 1618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31" name="组合 1630"/>
          <p:cNvGrpSpPr/>
          <p:nvPr/>
        </p:nvGrpSpPr>
        <p:grpSpPr>
          <a:xfrm flipH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632" name="组合 1631"/>
            <p:cNvGrpSpPr/>
            <p:nvPr/>
          </p:nvGrpSpPr>
          <p:grpSpPr>
            <a:xfrm>
              <a:off x="7117779" y="18000"/>
              <a:ext cx="3597930" cy="3286290"/>
              <a:chOff x="7117779" y="18000"/>
              <a:chExt cx="3597930" cy="3286290"/>
            </a:xfrm>
          </p:grpSpPr>
          <p:sp>
            <p:nvSpPr>
              <p:cNvPr id="1634" name="椭圆 1633"/>
              <p:cNvSpPr/>
              <p:nvPr/>
            </p:nvSpPr>
            <p:spPr>
              <a:xfrm>
                <a:off x="9938523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5" name="椭圆 1634"/>
              <p:cNvSpPr/>
              <p:nvPr/>
            </p:nvSpPr>
            <p:spPr>
              <a:xfrm>
                <a:off x="10291116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6" name="椭圆 1635"/>
              <p:cNvSpPr/>
              <p:nvPr/>
            </p:nvSpPr>
            <p:spPr>
              <a:xfrm>
                <a:off x="10643709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7" name="椭圆 1636"/>
              <p:cNvSpPr/>
              <p:nvPr/>
            </p:nvSpPr>
            <p:spPr>
              <a:xfrm>
                <a:off x="8528151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8" name="椭圆 1637"/>
              <p:cNvSpPr/>
              <p:nvPr/>
            </p:nvSpPr>
            <p:spPr>
              <a:xfrm>
                <a:off x="8175558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39" name="椭圆 1638"/>
              <p:cNvSpPr/>
              <p:nvPr/>
            </p:nvSpPr>
            <p:spPr>
              <a:xfrm>
                <a:off x="8880744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0" name="椭圆 1639"/>
              <p:cNvSpPr/>
              <p:nvPr/>
            </p:nvSpPr>
            <p:spPr>
              <a:xfrm>
                <a:off x="7822965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1" name="椭圆 1640"/>
              <p:cNvSpPr/>
              <p:nvPr/>
            </p:nvSpPr>
            <p:spPr>
              <a:xfrm>
                <a:off x="9233337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2" name="椭圆 1641"/>
              <p:cNvSpPr/>
              <p:nvPr/>
            </p:nvSpPr>
            <p:spPr>
              <a:xfrm>
                <a:off x="7470372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3" name="椭圆 1642"/>
              <p:cNvSpPr/>
              <p:nvPr/>
            </p:nvSpPr>
            <p:spPr>
              <a:xfrm>
                <a:off x="9585930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4" name="椭圆 1643"/>
              <p:cNvSpPr/>
              <p:nvPr/>
            </p:nvSpPr>
            <p:spPr>
              <a:xfrm>
                <a:off x="7117779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33" name="椭圆 1632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45" name="组合 1644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646" name="组合 1645"/>
            <p:cNvGrpSpPr/>
            <p:nvPr/>
          </p:nvGrpSpPr>
          <p:grpSpPr>
            <a:xfrm>
              <a:off x="6765186" y="18000"/>
              <a:ext cx="3597930" cy="3286290"/>
              <a:chOff x="6765186" y="18000"/>
              <a:chExt cx="3597930" cy="3286290"/>
            </a:xfrm>
          </p:grpSpPr>
          <p:sp>
            <p:nvSpPr>
              <p:cNvPr id="1648" name="椭圆 1647"/>
              <p:cNvSpPr/>
              <p:nvPr/>
            </p:nvSpPr>
            <p:spPr>
              <a:xfrm>
                <a:off x="9938523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49" name="椭圆 1648"/>
              <p:cNvSpPr/>
              <p:nvPr/>
            </p:nvSpPr>
            <p:spPr>
              <a:xfrm>
                <a:off x="10291116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0" name="椭圆 1649"/>
              <p:cNvSpPr/>
              <p:nvPr/>
            </p:nvSpPr>
            <p:spPr>
              <a:xfrm>
                <a:off x="8175558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1" name="椭圆 1650"/>
              <p:cNvSpPr/>
              <p:nvPr/>
            </p:nvSpPr>
            <p:spPr>
              <a:xfrm>
                <a:off x="8528151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2" name="椭圆 1651"/>
              <p:cNvSpPr/>
              <p:nvPr/>
            </p:nvSpPr>
            <p:spPr>
              <a:xfrm>
                <a:off x="7822965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3" name="椭圆 1652"/>
              <p:cNvSpPr/>
              <p:nvPr/>
            </p:nvSpPr>
            <p:spPr>
              <a:xfrm>
                <a:off x="8880744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4" name="椭圆 1653"/>
              <p:cNvSpPr/>
              <p:nvPr/>
            </p:nvSpPr>
            <p:spPr>
              <a:xfrm>
                <a:off x="7470372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5" name="椭圆 1654"/>
              <p:cNvSpPr/>
              <p:nvPr/>
            </p:nvSpPr>
            <p:spPr>
              <a:xfrm>
                <a:off x="9233337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6" name="椭圆 1655"/>
              <p:cNvSpPr/>
              <p:nvPr/>
            </p:nvSpPr>
            <p:spPr>
              <a:xfrm>
                <a:off x="7117779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7" name="椭圆 1656"/>
              <p:cNvSpPr/>
              <p:nvPr/>
            </p:nvSpPr>
            <p:spPr>
              <a:xfrm>
                <a:off x="9585930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58" name="椭圆 1657"/>
              <p:cNvSpPr/>
              <p:nvPr/>
            </p:nvSpPr>
            <p:spPr>
              <a:xfrm>
                <a:off x="6765186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47" name="椭圆 1646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59" name="组合 1658"/>
          <p:cNvGrpSpPr/>
          <p:nvPr/>
        </p:nvGrpSpPr>
        <p:grpSpPr>
          <a:xfrm flipH="1">
            <a:off x="-1044563" y="-3044813"/>
            <a:ext cx="11233125" cy="11233125"/>
            <a:chOff x="-1428750" y="-4059750"/>
            <a:chExt cx="14977500" cy="14977500"/>
          </a:xfrm>
        </p:grpSpPr>
        <p:grpSp>
          <p:nvGrpSpPr>
            <p:cNvPr id="1660" name="组合 1659"/>
            <p:cNvGrpSpPr/>
            <p:nvPr/>
          </p:nvGrpSpPr>
          <p:grpSpPr>
            <a:xfrm>
              <a:off x="6412593" y="18000"/>
              <a:ext cx="3597930" cy="3286290"/>
              <a:chOff x="6412593" y="18000"/>
              <a:chExt cx="3597930" cy="3286290"/>
            </a:xfrm>
          </p:grpSpPr>
          <p:sp>
            <p:nvSpPr>
              <p:cNvPr id="1662" name="椭圆 1661"/>
              <p:cNvSpPr/>
              <p:nvPr/>
            </p:nvSpPr>
            <p:spPr>
              <a:xfrm>
                <a:off x="9938523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3" name="椭圆 1662"/>
              <p:cNvSpPr/>
              <p:nvPr/>
            </p:nvSpPr>
            <p:spPr>
              <a:xfrm>
                <a:off x="8175558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4" name="椭圆 1663"/>
              <p:cNvSpPr/>
              <p:nvPr/>
            </p:nvSpPr>
            <p:spPr>
              <a:xfrm>
                <a:off x="7822965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5" name="椭圆 1664"/>
              <p:cNvSpPr/>
              <p:nvPr/>
            </p:nvSpPr>
            <p:spPr>
              <a:xfrm>
                <a:off x="8528151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6" name="椭圆 1665"/>
              <p:cNvSpPr/>
              <p:nvPr/>
            </p:nvSpPr>
            <p:spPr>
              <a:xfrm>
                <a:off x="7470372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7" name="椭圆 1666"/>
              <p:cNvSpPr/>
              <p:nvPr/>
            </p:nvSpPr>
            <p:spPr>
              <a:xfrm>
                <a:off x="8880744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8" name="椭圆 1667"/>
              <p:cNvSpPr/>
              <p:nvPr/>
            </p:nvSpPr>
            <p:spPr>
              <a:xfrm>
                <a:off x="7117779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69" name="椭圆 1668"/>
              <p:cNvSpPr/>
              <p:nvPr/>
            </p:nvSpPr>
            <p:spPr>
              <a:xfrm>
                <a:off x="9233337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0" name="椭圆 1669"/>
              <p:cNvSpPr/>
              <p:nvPr/>
            </p:nvSpPr>
            <p:spPr>
              <a:xfrm>
                <a:off x="6765186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1" name="椭圆 1670"/>
              <p:cNvSpPr/>
              <p:nvPr/>
            </p:nvSpPr>
            <p:spPr>
              <a:xfrm>
                <a:off x="9585930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2" name="椭圆 1671"/>
              <p:cNvSpPr/>
              <p:nvPr/>
            </p:nvSpPr>
            <p:spPr>
              <a:xfrm>
                <a:off x="6412593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61" name="椭圆 1660"/>
            <p:cNvSpPr/>
            <p:nvPr/>
          </p:nvSpPr>
          <p:spPr>
            <a:xfrm>
              <a:off x="-1428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73" name="组合 1672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674" name="组合 1673"/>
            <p:cNvGrpSpPr/>
            <p:nvPr/>
          </p:nvGrpSpPr>
          <p:grpSpPr>
            <a:xfrm>
              <a:off x="6060000" y="18000"/>
              <a:ext cx="3597930" cy="3286290"/>
              <a:chOff x="6060000" y="18000"/>
              <a:chExt cx="3597930" cy="3286290"/>
            </a:xfrm>
          </p:grpSpPr>
          <p:sp>
            <p:nvSpPr>
              <p:cNvPr id="1676" name="椭圆 1675"/>
              <p:cNvSpPr/>
              <p:nvPr/>
            </p:nvSpPr>
            <p:spPr>
              <a:xfrm>
                <a:off x="7822965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7" name="椭圆 1676"/>
              <p:cNvSpPr/>
              <p:nvPr/>
            </p:nvSpPr>
            <p:spPr>
              <a:xfrm>
                <a:off x="8175558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8" name="椭圆 1677"/>
              <p:cNvSpPr/>
              <p:nvPr/>
            </p:nvSpPr>
            <p:spPr>
              <a:xfrm>
                <a:off x="7470372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79" name="椭圆 1678"/>
              <p:cNvSpPr/>
              <p:nvPr/>
            </p:nvSpPr>
            <p:spPr>
              <a:xfrm>
                <a:off x="8528151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0" name="椭圆 1679"/>
              <p:cNvSpPr/>
              <p:nvPr/>
            </p:nvSpPr>
            <p:spPr>
              <a:xfrm>
                <a:off x="7117779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1" name="椭圆 1680"/>
              <p:cNvSpPr/>
              <p:nvPr/>
            </p:nvSpPr>
            <p:spPr>
              <a:xfrm>
                <a:off x="8880744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2" name="椭圆 1681"/>
              <p:cNvSpPr/>
              <p:nvPr/>
            </p:nvSpPr>
            <p:spPr>
              <a:xfrm>
                <a:off x="6765186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3" name="椭圆 1682"/>
              <p:cNvSpPr/>
              <p:nvPr/>
            </p:nvSpPr>
            <p:spPr>
              <a:xfrm>
                <a:off x="9233337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4" name="椭圆 1683"/>
              <p:cNvSpPr/>
              <p:nvPr/>
            </p:nvSpPr>
            <p:spPr>
              <a:xfrm>
                <a:off x="6412593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5" name="椭圆 1684"/>
              <p:cNvSpPr/>
              <p:nvPr/>
            </p:nvSpPr>
            <p:spPr>
              <a:xfrm>
                <a:off x="9585930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86" name="椭圆 1685"/>
              <p:cNvSpPr/>
              <p:nvPr/>
            </p:nvSpPr>
            <p:spPr>
              <a:xfrm>
                <a:off x="6060000" y="1800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75" name="椭圆 1674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grpSp>
        <p:nvGrpSpPr>
          <p:cNvPr id="1687" name="组合 1686"/>
          <p:cNvGrpSpPr/>
          <p:nvPr/>
        </p:nvGrpSpPr>
        <p:grpSpPr>
          <a:xfrm flipH="1">
            <a:off x="-1044563" y="-3044813"/>
            <a:ext cx="11233125" cy="11233125"/>
            <a:chOff x="-1392750" y="-4059750"/>
            <a:chExt cx="14977500" cy="14977500"/>
          </a:xfrm>
        </p:grpSpPr>
        <p:grpSp>
          <p:nvGrpSpPr>
            <p:cNvPr id="1688" name="组合 1687"/>
            <p:cNvGrpSpPr/>
            <p:nvPr/>
          </p:nvGrpSpPr>
          <p:grpSpPr>
            <a:xfrm>
              <a:off x="6060000" y="339429"/>
              <a:ext cx="3245337" cy="2964861"/>
              <a:chOff x="6060000" y="339429"/>
              <a:chExt cx="3245337" cy="2964861"/>
            </a:xfrm>
          </p:grpSpPr>
          <p:sp>
            <p:nvSpPr>
              <p:cNvPr id="1690" name="椭圆 1689"/>
              <p:cNvSpPr/>
              <p:nvPr/>
            </p:nvSpPr>
            <p:spPr>
              <a:xfrm>
                <a:off x="7822965" y="1946574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1" name="椭圆 1690"/>
              <p:cNvSpPr/>
              <p:nvPr/>
            </p:nvSpPr>
            <p:spPr>
              <a:xfrm>
                <a:off x="7470372" y="1625145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2" name="椭圆 1691"/>
              <p:cNvSpPr/>
              <p:nvPr/>
            </p:nvSpPr>
            <p:spPr>
              <a:xfrm>
                <a:off x="8175558" y="2268003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3" name="椭圆 1692"/>
              <p:cNvSpPr/>
              <p:nvPr/>
            </p:nvSpPr>
            <p:spPr>
              <a:xfrm>
                <a:off x="7117779" y="1303716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4" name="椭圆 1693"/>
              <p:cNvSpPr/>
              <p:nvPr/>
            </p:nvSpPr>
            <p:spPr>
              <a:xfrm>
                <a:off x="8528151" y="2589432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5" name="椭圆 1694"/>
              <p:cNvSpPr/>
              <p:nvPr/>
            </p:nvSpPr>
            <p:spPr>
              <a:xfrm>
                <a:off x="6765186" y="982287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6" name="椭圆 1695"/>
              <p:cNvSpPr/>
              <p:nvPr/>
            </p:nvSpPr>
            <p:spPr>
              <a:xfrm>
                <a:off x="8880744" y="2910861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7" name="椭圆 1696"/>
              <p:cNvSpPr/>
              <p:nvPr/>
            </p:nvSpPr>
            <p:spPr>
              <a:xfrm>
                <a:off x="6412593" y="660858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8" name="椭圆 1697"/>
              <p:cNvSpPr/>
              <p:nvPr/>
            </p:nvSpPr>
            <p:spPr>
              <a:xfrm>
                <a:off x="9233337" y="3232290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  <p:sp>
            <p:nvSpPr>
              <p:cNvPr id="1699" name="椭圆 1698"/>
              <p:cNvSpPr/>
              <p:nvPr/>
            </p:nvSpPr>
            <p:spPr>
              <a:xfrm>
                <a:off x="6060000" y="339429"/>
                <a:ext cx="72000" cy="72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190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/>
              </a:p>
            </p:txBody>
          </p:sp>
        </p:grpSp>
        <p:sp>
          <p:nvSpPr>
            <p:cNvPr id="1689" name="椭圆 1688"/>
            <p:cNvSpPr/>
            <p:nvPr/>
          </p:nvSpPr>
          <p:spPr>
            <a:xfrm>
              <a:off x="-1392750" y="-4059750"/>
              <a:ext cx="14977500" cy="149775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1700" name="椭圆 1699"/>
          <p:cNvSpPr/>
          <p:nvPr/>
        </p:nvSpPr>
        <p:spPr>
          <a:xfrm>
            <a:off x="2304039" y="289322"/>
            <a:ext cx="4564856" cy="4564856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01" name="文本框 1700"/>
          <p:cNvSpPr txBox="1"/>
          <p:nvPr/>
        </p:nvSpPr>
        <p:spPr>
          <a:xfrm>
            <a:off x="3616708" y="2300697"/>
            <a:ext cx="19105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solidFill>
                  <a:prstClr val="black"/>
                </a:solidFill>
                <a:cs typeface="Arial" panose="020B0604020202020204" pitchFamily="34" charset="0"/>
              </a:defRPr>
            </a:lvl1pPr>
          </a:lstStyle>
          <a:p>
            <a:r>
              <a:rPr lang="zh-CN" altLang="en-US" sz="2700" spc="53" dirty="0">
                <a:solidFill>
                  <a:srgbClr val="DD0022"/>
                </a:solidFill>
                <a:latin typeface="HYTangMeiRen W" pitchFamily="18" charset="-122"/>
                <a:ea typeface="HYTangMeiRen W" pitchFamily="18" charset="-122"/>
              </a:rPr>
              <a:t>科 创 教 育</a:t>
            </a:r>
            <a:endParaRPr lang="zh-CN" altLang="en-US" sz="2700" spc="53" dirty="0">
              <a:solidFill>
                <a:srgbClr val="DD0022"/>
              </a:solidFill>
              <a:latin typeface="HYTangMeiRen W" pitchFamily="18" charset="-122"/>
              <a:ea typeface="HYTangMeiRen W" pitchFamily="18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56633" y="5444218"/>
            <a:ext cx="1264444" cy="835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2</a:t>
            </a:r>
            <a:endParaRPr lang="zh-CN" altLang="en-US" sz="1350" dirty="0"/>
          </a:p>
        </p:txBody>
      </p:sp>
      <p:sp>
        <p:nvSpPr>
          <p:cNvPr id="1702" name="椭圆 1701"/>
          <p:cNvSpPr/>
          <p:nvPr/>
        </p:nvSpPr>
        <p:spPr>
          <a:xfrm>
            <a:off x="3829050" y="1800120"/>
            <a:ext cx="1485900" cy="1485900"/>
          </a:xfrm>
          <a:prstGeom prst="ellips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47" y="2190347"/>
            <a:ext cx="769499" cy="762807"/>
          </a:xfrm>
          <a:prstGeom prst="rect">
            <a:avLst/>
          </a:prstGeom>
        </p:spPr>
      </p:pic>
      <p:pic>
        <p:nvPicPr>
          <p:cNvPr id="9" name="航拍游艇俯视背景音乐 - Allen.k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69144" y="4337110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9758"/>
    </mc:Choice>
    <mc:Fallback>
      <p:transition advTm="9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35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4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613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" dur="13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" dur="1920" fill="hold"/>
                                        <p:tgtEl>
                                          <p:spTgt spid="5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933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grpId="1" nodeType="withEffect">
                                  <p:stCondLst>
                                    <p:cond delay="1920"/>
                                  </p:stCondLst>
                                  <p:childTnLst>
                                    <p:animScale>
                                      <p:cBhvr>
                                        <p:cTn id="19" dur="13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2" nodeType="withEffect">
                                  <p:stCondLst>
                                    <p:cond delay="1920"/>
                                  </p:stCondLst>
                                  <p:childTnLst>
                                    <p:animScale>
                                      <p:cBhvr>
                                        <p:cTn id="21" dur="16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35" presetClass="path" presetSubtype="0" accel="33300" fill="hold" grpId="1" nodeType="withEffect">
                                  <p:stCondLst>
                                    <p:cond delay="224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Motion origin="layout" path="M 1.875E-6 -2.96296E-6 L -0.58216 -2.96296E-6 " pathEditMode="relative" rAng="0" ptsTypes="AA">
                                      <p:cBhvr>
                                        <p:cTn id="23" dur="96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15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35" presetClass="path" presetSubtype="0" accel="33300" fill="hold" grpId="3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1.04167E-6 4.07407E-6 L -0.52123 4.07407E-6 " pathEditMode="relative" rAng="0" ptsTypes="AA">
                                      <p:cBhvr>
                                        <p:cTn id="25" dur="128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33300" fill="hold" grpId="3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1.04167E-6 4.07407E-6 L -0.52123 4.07407E-6 " pathEditMode="relative" rAng="0" ptsTypes="AA">
                                      <p:cBhvr>
                                        <p:cTn id="27" dur="128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253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fill="hold" grpId="1" nodeType="withEffect">
                                  <p:stCondLst>
                                    <p:cond delay="2240"/>
                                  </p:stCondLst>
                                  <p:childTnLst>
                                    <p:animScale>
                                      <p:cBhvr>
                                        <p:cTn id="31" dur="13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decel="100000" fill="hold" grpId="2" nodeType="withEffect">
                                  <p:stCondLst>
                                    <p:cond delay="2240"/>
                                  </p:stCondLst>
                                  <p:childTnLst>
                                    <p:animScale>
                                      <p:cBhvr>
                                        <p:cTn id="33" dur="16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2573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1" nodeType="withEffect">
                                  <p:stCondLst>
                                    <p:cond delay="2560"/>
                                  </p:stCondLst>
                                  <p:childTnLst>
                                    <p:animScale>
                                      <p:cBhvr>
                                        <p:cTn id="37" dur="13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6" presetClass="emph" presetSubtype="0" decel="100000" fill="hold" grpId="2" nodeType="withEffect">
                                  <p:stCondLst>
                                    <p:cond delay="2560"/>
                                  </p:stCondLst>
                                  <p:childTnLst>
                                    <p:animScale>
                                      <p:cBhvr>
                                        <p:cTn id="39" dur="128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35" presetClass="path" presetSubtype="0" accel="33300" fill="hold" grpId="3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1.04167E-6 4.07407E-6 L -0.52123 4.07407E-6 " pathEditMode="relative" rAng="0" ptsTypes="AA">
                                      <p:cBhvr>
                                        <p:cTn id="41" dur="1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2" presetID="35" presetClass="path" presetSubtype="0" accel="33300" fill="hold" grpId="3" nodeType="withEffect">
                                  <p:stCondLst>
                                    <p:cond delay="2240"/>
                                  </p:stCondLst>
                                  <p:childTnLst>
                                    <p:animMotion origin="layout" path="M 1.04167E-6 4.07407E-6 L -0.52123 4.07407E-6 " pathEditMode="relative" rAng="0" ptsTypes="AA">
                                      <p:cBhvr>
                                        <p:cTn id="43" dur="16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68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2"/>
                                            </p:cond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573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6" presetClass="emph" presetSubtype="0" fill="hold" grpId="1" nodeType="withEffect">
                                  <p:stCondLst>
                                    <p:cond delay="2560"/>
                                  </p:stCondLst>
                                  <p:childTnLst>
                                    <p:animScale>
                                      <p:cBhvr>
                                        <p:cTn id="47" dur="13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6" presetClass="emph" presetSubtype="0" decel="100000" fill="hold" grpId="2" nodeType="withEffect">
                                  <p:stCondLst>
                                    <p:cond delay="2560"/>
                                  </p:stCondLst>
                                  <p:childTnLst>
                                    <p:animScale>
                                      <p:cBhvr>
                                        <p:cTn id="49" dur="16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2893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grpId="1" nodeType="withEffect">
                                  <p:stCondLst>
                                    <p:cond delay="2880"/>
                                  </p:stCondLst>
                                  <p:childTnLst>
                                    <p:animScale>
                                      <p:cBhvr>
                                        <p:cTn id="53" dur="13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2" nodeType="withEffect">
                                  <p:stCondLst>
                                    <p:cond delay="2880"/>
                                  </p:stCondLst>
                                  <p:childTnLst>
                                    <p:animScale>
                                      <p:cBhvr>
                                        <p:cTn id="55" dur="128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35" presetClass="path" presetSubtype="0" accel="33300" fill="hold" grpId="3" nodeType="withEffect">
                                  <p:stCondLst>
                                    <p:cond delay="2560"/>
                                  </p:stCondLst>
                                  <p:childTnLst>
                                    <p:animMotion origin="layout" path="M 2.08333E-7 4.07407E-6 L -0.34753 4.07407E-6 " pathEditMode="relative" rAng="0" ptsTypes="AA">
                                      <p:cBhvr>
                                        <p:cTn id="57" dur="1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383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35" presetClass="path" presetSubtype="0" accel="33300" fill="hold" grpId="3" nodeType="withEffect">
                                  <p:stCondLst>
                                    <p:cond delay="2560"/>
                                  </p:stCondLst>
                                  <p:childTnLst>
                                    <p:animMotion origin="layout" path="M 2.08333E-7 4.07407E-6 L -0.34831 4.07407E-6 " pathEditMode="relative" rAng="0" ptsTypes="AA">
                                      <p:cBhvr>
                                        <p:cTn id="59" dur="1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22" y="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8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159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32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32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3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32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2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3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32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3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3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3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3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2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32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32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32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32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6" presetClass="emph" presetSubtype="0" decel="100000" autoRev="1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121" dur="640" fill="hold"/>
                                        <p:tgtEl>
                                          <p:spTgt spid="10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6" presetClass="emph" presetSubtype="0" decel="100000" autoRev="1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animScale>
                                      <p:cBhvr>
                                        <p:cTn id="123" dur="640" fill="hold"/>
                                        <p:tgtEl>
                                          <p:spTgt spid="104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6" presetClass="emph" presetSubtype="0" decel="100000" autoRev="1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animScale>
                                      <p:cBhvr>
                                        <p:cTn id="125" dur="64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6" presetClass="emph" presetSubtype="0" decel="100000" autoRev="1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127" dur="640" fill="hold"/>
                                        <p:tgtEl>
                                          <p:spTgt spid="10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6" presetClass="emph" presetSubtype="0" decel="100000" autoRev="1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animScale>
                                      <p:cBhvr>
                                        <p:cTn id="129" dur="640" fill="hold"/>
                                        <p:tgtEl>
                                          <p:spTgt spid="10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0" presetID="6" presetClass="emph" presetSubtype="0" decel="100000" autoRev="1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Scale>
                                      <p:cBhvr>
                                        <p:cTn id="131" dur="640" fill="hold"/>
                                        <p:tgtEl>
                                          <p:spTgt spid="9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6" presetClass="emph" presetSubtype="0" decel="100000" autoRev="1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animScale>
                                      <p:cBhvr>
                                        <p:cTn id="133" dur="640" fill="hold"/>
                                        <p:tgtEl>
                                          <p:spTgt spid="9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6" presetClass="emph" presetSubtype="0" decel="100000" autoRev="1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animScale>
                                      <p:cBhvr>
                                        <p:cTn id="135" dur="640" fill="hold"/>
                                        <p:tgtEl>
                                          <p:spTgt spid="9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6" presetID="6" presetClass="emph" presetSubtype="0" decel="100000" autoRev="1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animScale>
                                      <p:cBhvr>
                                        <p:cTn id="137" dur="640" fill="hold"/>
                                        <p:tgtEl>
                                          <p:spTgt spid="9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6" presetClass="emph" presetSubtype="0" decel="100000" autoRev="1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animScale>
                                      <p:cBhvr>
                                        <p:cTn id="139" dur="640" fill="hold"/>
                                        <p:tgtEl>
                                          <p:spTgt spid="9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6" presetClass="emph" presetSubtype="0" decel="100000" autoRev="1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animScale>
                                      <p:cBhvr>
                                        <p:cTn id="141" dur="640" fill="hold"/>
                                        <p:tgtEl>
                                          <p:spTgt spid="9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6" presetClass="emph" presetSubtype="0" decel="100000" autoRev="1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animScale>
                                      <p:cBhvr>
                                        <p:cTn id="143" dur="640" fill="hold"/>
                                        <p:tgtEl>
                                          <p:spTgt spid="9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6" presetClass="emph" presetSubtype="0" decel="100000" autoRev="1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animScale>
                                      <p:cBhvr>
                                        <p:cTn id="145" dur="640" fill="hold"/>
                                        <p:tgtEl>
                                          <p:spTgt spid="9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6" presetClass="emph" presetSubtype="0" decel="100000" autoRev="1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animScale>
                                      <p:cBhvr>
                                        <p:cTn id="147" dur="640" fill="hold"/>
                                        <p:tgtEl>
                                          <p:spTgt spid="89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6" presetClass="emph" presetSubtype="0" decel="100000" autoRev="1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animScale>
                                      <p:cBhvr>
                                        <p:cTn id="149" dur="640" fill="hold"/>
                                        <p:tgtEl>
                                          <p:spTgt spid="8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0" presetID="6" presetClass="emph" presetSubtype="0" decel="100000" autoRev="1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Scale>
                                      <p:cBhvr>
                                        <p:cTn id="151" dur="640" fill="hold"/>
                                        <p:tgtEl>
                                          <p:spTgt spid="8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6" presetClass="emph" presetSubtype="0" decel="100000" autoRev="1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animScale>
                                      <p:cBhvr>
                                        <p:cTn id="153" dur="640" fill="hold"/>
                                        <p:tgtEl>
                                          <p:spTgt spid="8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6" presetClass="emph" presetSubtype="0" decel="100000" autoRev="1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animScale>
                                      <p:cBhvr>
                                        <p:cTn id="155" dur="640" fill="hold"/>
                                        <p:tgtEl>
                                          <p:spTgt spid="8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6" presetClass="emph" presetSubtype="0" decel="100000" autoRev="1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Scale>
                                      <p:cBhvr>
                                        <p:cTn id="157" dur="640" fill="hold"/>
                                        <p:tgtEl>
                                          <p:spTgt spid="8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32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13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32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135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32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nodeType="withEffect">
                                  <p:stCondLst>
                                    <p:cond delay="139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32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nodeType="withEffect">
                                  <p:stCondLst>
                                    <p:cond delay="14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32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32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15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32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15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32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158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32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162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32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166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32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nodeType="withEffect">
                                  <p:stCondLst>
                                    <p:cond delay="170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32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174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32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0" presetClass="exit" presetSubtype="0" fill="hold" nodeType="withEffect">
                                  <p:stCondLst>
                                    <p:cond delay="177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32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18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32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nodeType="withEffect">
                                  <p:stCondLst>
                                    <p:cond delay="185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32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nodeType="withEffect">
                                  <p:stCondLst>
                                    <p:cond delay="189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32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193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32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nodeType="withEffect">
                                  <p:stCondLst>
                                    <p:cond delay="197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32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3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32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3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3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32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3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3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32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3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0" presetClass="entr" presetSubtype="0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3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10" presetClass="entr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32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0" presetClass="entr" presetSubtype="0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3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0" presetClass="entr" presetSubtype="0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3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10" presetClass="entr" presetSubtype="0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32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10" presetClass="entr" presetSubtype="0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32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32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3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3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3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presetID="6" presetClass="emph" presetSubtype="0" decel="100000" autoRev="1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273" dur="640" fill="hold"/>
                                        <p:tgtEl>
                                          <p:spTgt spid="126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4" presetID="6" presetClass="emph" presetSubtype="0" decel="100000" autoRev="1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animScale>
                                      <p:cBhvr>
                                        <p:cTn id="275" dur="640" fill="hold"/>
                                        <p:tgtEl>
                                          <p:spTgt spid="12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6" presetID="6" presetClass="emph" presetSubtype="0" decel="100000" autoRev="1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animScale>
                                      <p:cBhvr>
                                        <p:cTn id="277" dur="640" fill="hold"/>
                                        <p:tgtEl>
                                          <p:spTgt spid="12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8" presetID="6" presetClass="emph" presetSubtype="0" decel="100000" autoRev="1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279" dur="640" fill="hold"/>
                                        <p:tgtEl>
                                          <p:spTgt spid="12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0" presetID="6" presetClass="emph" presetSubtype="0" decel="100000" autoRev="1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animScale>
                                      <p:cBhvr>
                                        <p:cTn id="281" dur="640" fill="hold"/>
                                        <p:tgtEl>
                                          <p:spTgt spid="12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2" presetID="6" presetClass="emph" presetSubtype="0" decel="100000" autoRev="1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Scale>
                                      <p:cBhvr>
                                        <p:cTn id="283" dur="640" fill="hold"/>
                                        <p:tgtEl>
                                          <p:spTgt spid="11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4" presetID="6" presetClass="emph" presetSubtype="0" decel="100000" autoRev="1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animScale>
                                      <p:cBhvr>
                                        <p:cTn id="285" dur="640" fill="hold"/>
                                        <p:tgtEl>
                                          <p:spTgt spid="11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6" presetID="6" presetClass="emph" presetSubtype="0" decel="100000" autoRev="1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animScale>
                                      <p:cBhvr>
                                        <p:cTn id="287" dur="640" fill="hold"/>
                                        <p:tgtEl>
                                          <p:spTgt spid="117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8" presetID="6" presetClass="emph" presetSubtype="0" decel="100000" autoRev="1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animScale>
                                      <p:cBhvr>
                                        <p:cTn id="289" dur="640" fill="hold"/>
                                        <p:tgtEl>
                                          <p:spTgt spid="1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0" presetID="6" presetClass="emph" presetSubtype="0" decel="100000" autoRev="1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animScale>
                                      <p:cBhvr>
                                        <p:cTn id="291" dur="640" fill="hold"/>
                                        <p:tgtEl>
                                          <p:spTgt spid="11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2" presetID="6" presetClass="emph" presetSubtype="0" decel="100000" autoRev="1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animScale>
                                      <p:cBhvr>
                                        <p:cTn id="293" dur="640" fill="hold"/>
                                        <p:tgtEl>
                                          <p:spTgt spid="11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4" presetID="6" presetClass="emph" presetSubtype="0" decel="100000" autoRev="1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animScale>
                                      <p:cBhvr>
                                        <p:cTn id="295" dur="640" fill="hold"/>
                                        <p:tgtEl>
                                          <p:spTgt spid="1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6" presetID="6" presetClass="emph" presetSubtype="0" decel="100000" autoRev="1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animScale>
                                      <p:cBhvr>
                                        <p:cTn id="297" dur="640" fill="hold"/>
                                        <p:tgtEl>
                                          <p:spTgt spid="1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8" presetID="6" presetClass="emph" presetSubtype="0" decel="100000" autoRev="1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animScale>
                                      <p:cBhvr>
                                        <p:cTn id="299" dur="640" fill="hold"/>
                                        <p:tgtEl>
                                          <p:spTgt spid="110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6" presetClass="emph" presetSubtype="0" decel="100000" autoRev="1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animScale>
                                      <p:cBhvr>
                                        <p:cTn id="301" dur="640" fill="hold"/>
                                        <p:tgtEl>
                                          <p:spTgt spid="10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2" presetID="6" presetClass="emph" presetSubtype="0" decel="100000" autoRev="1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Scale>
                                      <p:cBhvr>
                                        <p:cTn id="303" dur="640" fill="hold"/>
                                        <p:tgtEl>
                                          <p:spTgt spid="10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4" presetID="6" presetClass="emph" presetSubtype="0" decel="100000" autoRev="1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animScale>
                                      <p:cBhvr>
                                        <p:cTn id="305" dur="640" fill="hold"/>
                                        <p:tgtEl>
                                          <p:spTgt spid="10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6" presetID="6" presetClass="emph" presetSubtype="0" decel="100000" autoRev="1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animScale>
                                      <p:cBhvr>
                                        <p:cTn id="307" dur="640" fill="hold"/>
                                        <p:tgtEl>
                                          <p:spTgt spid="1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8" presetID="6" presetClass="emph" presetSubtype="0" decel="100000" autoRev="1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Scale>
                                      <p:cBhvr>
                                        <p:cTn id="309" dur="640" fill="hold"/>
                                        <p:tgtEl>
                                          <p:spTgt spid="10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0" presetID="10" presetClass="exit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320"/>
                                        <p:tgtEl>
                                          <p:spTgt spid="1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0" presetClass="exit" presetSubtype="0" fill="hold" nodeType="withEffect">
                                  <p:stCondLst>
                                    <p:cond delay="13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32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0" presetClass="exit" presetSubtype="0" fill="hold" nodeType="withEffect">
                                  <p:stCondLst>
                                    <p:cond delay="135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7" dur="32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0" presetClass="exit" presetSubtype="0" fill="hold" nodeType="withEffect">
                                  <p:stCondLst>
                                    <p:cond delay="139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0" dur="32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0" presetClass="exit" presetSubtype="0" fill="hold" nodeType="withEffect">
                                  <p:stCondLst>
                                    <p:cond delay="14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3" dur="32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0" presetClass="exit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32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15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32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0" presetClass="exit" presetSubtype="0" fill="hold" nodeType="withEffect">
                                  <p:stCondLst>
                                    <p:cond delay="15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2" dur="32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0" presetClass="exit" presetSubtype="0" fill="hold" nodeType="withEffect">
                                  <p:stCondLst>
                                    <p:cond delay="158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5" dur="32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0" presetClass="exit" presetSubtype="0" fill="hold" nodeType="withEffect">
                                  <p:stCondLst>
                                    <p:cond delay="162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8" dur="32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xit" presetSubtype="0" fill="hold" nodeType="withEffect">
                                  <p:stCondLst>
                                    <p:cond delay="166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1" dur="32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170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32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nodeType="withEffect">
                                  <p:stCondLst>
                                    <p:cond delay="174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32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177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32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0" presetClass="exit" presetSubtype="0" fill="hold" nodeType="withEffect">
                                  <p:stCondLst>
                                    <p:cond delay="18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3" dur="32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0" presetClass="exit" presetSubtype="0" fill="hold" nodeType="withEffect">
                                  <p:stCondLst>
                                    <p:cond delay="185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32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0" presetClass="exit" presetSubtype="0" fill="hold" nodeType="withEffect">
                                  <p:stCondLst>
                                    <p:cond delay="189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9" dur="32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presetID="10" presetClass="exit" presetSubtype="0" fill="hold" nodeType="withEffect">
                                  <p:stCondLst>
                                    <p:cond delay="193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2" dur="32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0" presetClass="exit" presetSubtype="0" fill="hold" nodeType="withEffect">
                                  <p:stCondLst>
                                    <p:cond delay="197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5" dur="320"/>
                                        <p:tgtEl>
                                          <p:spTgt spid="10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3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3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10" presetClass="entr" presetSubtype="0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32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6" presetID="10" presetClass="entr" presetSubtype="0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3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32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32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3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32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32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ntr" presetSubtype="0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6" dur="3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32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32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3" presetID="10" presetClass="entr" presetSubtype="0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3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3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3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32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5" presetID="10" presetClass="entr" presetSubtype="0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32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8" presetID="10" presetClass="entr" presetSubtype="0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32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1" presetID="10" presetClass="entr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3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6" presetClass="emph" presetSubtype="0" decel="100000" autoRev="1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425" dur="640" fill="hold"/>
                                        <p:tgtEl>
                                          <p:spTgt spid="14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6" presetID="6" presetClass="emph" presetSubtype="0" decel="100000" autoRev="1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animScale>
                                      <p:cBhvr>
                                        <p:cTn id="427" dur="640" fill="hold"/>
                                        <p:tgtEl>
                                          <p:spTgt spid="14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8" presetID="6" presetClass="emph" presetSubtype="0" decel="100000" autoRev="1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animScale>
                                      <p:cBhvr>
                                        <p:cTn id="429" dur="640" fill="hold"/>
                                        <p:tgtEl>
                                          <p:spTgt spid="14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0" presetID="6" presetClass="emph" presetSubtype="0" decel="100000" autoRev="1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431" dur="640" fill="hold"/>
                                        <p:tgtEl>
                                          <p:spTgt spid="14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2" presetID="6" presetClass="emph" presetSubtype="0" decel="100000" autoRev="1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animScale>
                                      <p:cBhvr>
                                        <p:cTn id="433" dur="640" fill="hold"/>
                                        <p:tgtEl>
                                          <p:spTgt spid="14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4" presetID="6" presetClass="emph" presetSubtype="0" decel="100000" autoRev="1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Scale>
                                      <p:cBhvr>
                                        <p:cTn id="435" dur="640" fill="hold"/>
                                        <p:tgtEl>
                                          <p:spTgt spid="14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6" presetID="6" presetClass="emph" presetSubtype="0" decel="100000" autoRev="1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animScale>
                                      <p:cBhvr>
                                        <p:cTn id="437" dur="640" fill="hold"/>
                                        <p:tgtEl>
                                          <p:spTgt spid="13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8" presetID="6" presetClass="emph" presetSubtype="0" decel="100000" autoRev="1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animScale>
                                      <p:cBhvr>
                                        <p:cTn id="439" dur="640" fill="hold"/>
                                        <p:tgtEl>
                                          <p:spTgt spid="138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0" presetID="6" presetClass="emph" presetSubtype="0" decel="100000" autoRev="1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animScale>
                                      <p:cBhvr>
                                        <p:cTn id="441" dur="640" fill="hold"/>
                                        <p:tgtEl>
                                          <p:spTgt spid="13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2" presetID="6" presetClass="emph" presetSubtype="0" decel="100000" autoRev="1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animScale>
                                      <p:cBhvr>
                                        <p:cTn id="443" dur="640" fill="hold"/>
                                        <p:tgtEl>
                                          <p:spTgt spid="13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4" presetID="6" presetClass="emph" presetSubtype="0" decel="100000" autoRev="1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animScale>
                                      <p:cBhvr>
                                        <p:cTn id="445" dur="640" fill="hold"/>
                                        <p:tgtEl>
                                          <p:spTgt spid="13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6" presetID="6" presetClass="emph" presetSubtype="0" decel="100000" autoRev="1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animScale>
                                      <p:cBhvr>
                                        <p:cTn id="447" dur="640" fill="hold"/>
                                        <p:tgtEl>
                                          <p:spTgt spid="13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8" presetID="6" presetClass="emph" presetSubtype="0" decel="100000" autoRev="1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animScale>
                                      <p:cBhvr>
                                        <p:cTn id="449" dur="640" fill="hold"/>
                                        <p:tgtEl>
                                          <p:spTgt spid="13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0" presetID="6" presetClass="emph" presetSubtype="0" decel="100000" autoRev="1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animScale>
                                      <p:cBhvr>
                                        <p:cTn id="451" dur="640" fill="hold"/>
                                        <p:tgtEl>
                                          <p:spTgt spid="13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2" presetID="6" presetClass="emph" presetSubtype="0" decel="100000" autoRev="1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animScale>
                                      <p:cBhvr>
                                        <p:cTn id="453" dur="640" fill="hold"/>
                                        <p:tgtEl>
                                          <p:spTgt spid="13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4" presetID="6" presetClass="emph" presetSubtype="0" decel="100000" autoRev="1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Scale>
                                      <p:cBhvr>
                                        <p:cTn id="455" dur="640" fill="hold"/>
                                        <p:tgtEl>
                                          <p:spTgt spid="129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6" presetID="6" presetClass="emph" presetSubtype="0" decel="100000" autoRev="1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animScale>
                                      <p:cBhvr>
                                        <p:cTn id="457" dur="640" fill="hold"/>
                                        <p:tgtEl>
                                          <p:spTgt spid="12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8" presetID="6" presetClass="emph" presetSubtype="0" decel="100000" autoRev="1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animScale>
                                      <p:cBhvr>
                                        <p:cTn id="459" dur="640" fill="hold"/>
                                        <p:tgtEl>
                                          <p:spTgt spid="12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0" presetID="6" presetClass="emph" presetSubtype="0" decel="100000" autoRev="1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Scale>
                                      <p:cBhvr>
                                        <p:cTn id="461" dur="640" fill="hold"/>
                                        <p:tgtEl>
                                          <p:spTgt spid="12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2" presetID="10" presetClass="exit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32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nodeType="withEffect">
                                  <p:stCondLst>
                                    <p:cond delay="13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32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nodeType="withEffect">
                                  <p:stCondLst>
                                    <p:cond delay="135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32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nodeType="withEffect">
                                  <p:stCondLst>
                                    <p:cond delay="139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32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nodeType="withEffect">
                                  <p:stCondLst>
                                    <p:cond delay="14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32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10" presetClass="exit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8" dur="32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0" presetClass="exit" presetSubtype="0" fill="hold" nodeType="withEffect">
                                  <p:stCondLst>
                                    <p:cond delay="15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1" dur="32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10" presetClass="exit" presetSubtype="0" fill="hold" nodeType="withEffect">
                                  <p:stCondLst>
                                    <p:cond delay="15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32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0" presetClass="exit" presetSubtype="0" fill="hold" nodeType="withEffect">
                                  <p:stCondLst>
                                    <p:cond delay="158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7" dur="320"/>
                                        <p:tgtEl>
                                          <p:spTgt spid="1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nodeType="withEffect">
                                  <p:stCondLst>
                                    <p:cond delay="162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320"/>
                                        <p:tgtEl>
                                          <p:spTgt spid="13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0" presetClass="exit" presetSubtype="0" fill="hold" nodeType="withEffect">
                                  <p:stCondLst>
                                    <p:cond delay="166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3" dur="32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5" presetID="10" presetClass="exit" presetSubtype="0" fill="hold" nodeType="withEffect">
                                  <p:stCondLst>
                                    <p:cond delay="170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6" dur="32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0" presetClass="exit" presetSubtype="0" fill="hold" nodeType="withEffect">
                                  <p:stCondLst>
                                    <p:cond delay="174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9" dur="32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10" presetClass="exit" presetSubtype="0" fill="hold" nodeType="withEffect">
                                  <p:stCondLst>
                                    <p:cond delay="177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320"/>
                                        <p:tgtEl>
                                          <p:spTgt spid="1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nodeType="withEffect">
                                  <p:stCondLst>
                                    <p:cond delay="18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32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nodeType="withEffect">
                                  <p:stCondLst>
                                    <p:cond delay="185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32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nodeType="withEffect">
                                  <p:stCondLst>
                                    <p:cond delay="189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320"/>
                                        <p:tgtEl>
                                          <p:spTgt spid="1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nodeType="withEffect">
                                  <p:stCondLst>
                                    <p:cond delay="193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32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0" presetClass="exit" presetSubtype="0" fill="hold" nodeType="withEffect">
                                  <p:stCondLst>
                                    <p:cond delay="197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7" dur="32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presetID="10" presetClass="entr" presetSubtype="0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1" dur="32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2" presetID="10" presetClass="entr" presetSubtype="0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4" dur="32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5" presetID="10" presetClass="entr" presetSubtype="0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7" dur="32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8" presetID="10" presetClass="entr" presetSubtype="0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32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32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ntr" presetSubtype="0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6" dur="32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7" presetID="10" presetClass="entr" presetSubtype="0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32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0" presetID="10" presetClass="entr" presetSubtype="0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2" dur="32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3" presetID="10" presetClass="entr" presetSubtype="0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5" dur="32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6" presetID="10" presetClass="entr" presetSubtype="0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8" dur="32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9" presetID="10" presetClass="entr" presetSubtype="0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1" dur="32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2" presetID="10" presetClass="entr" presetSubtype="0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4" dur="32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5" presetID="10" presetClass="entr" presetSubtype="0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7" dur="32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8" presetID="10" presetClass="entr" presetSubtype="0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0" dur="32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1" presetID="10" presetClass="entr" presetSubtype="0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3" dur="32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4" presetID="10" presetClass="entr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6" dur="32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7" presetID="10" presetClass="entr" presetSubtype="0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9" dur="32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0" presetID="10" presetClass="entr" presetSubtype="0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2" dur="32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10" presetClass="entr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5" dur="32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6" presetID="6" presetClass="emph" presetSubtype="0" decel="100000" autoRev="1" fill="hold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577" dur="640" fill="hold"/>
                                        <p:tgtEl>
                                          <p:spTgt spid="168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8" presetID="6" presetClass="emph" presetSubtype="0" decel="100000" autoRev="1" fill="hold" nodeType="withEffect">
                                  <p:stCondLst>
                                    <p:cond delay="384"/>
                                  </p:stCondLst>
                                  <p:childTnLst>
                                    <p:animScale>
                                      <p:cBhvr>
                                        <p:cTn id="579" dur="640" fill="hold"/>
                                        <p:tgtEl>
                                          <p:spTgt spid="16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0" presetID="6" presetClass="emph" presetSubtype="0" decel="100000" autoRev="1" fill="hold" nodeType="withEffect">
                                  <p:stCondLst>
                                    <p:cond delay="448"/>
                                  </p:stCondLst>
                                  <p:childTnLst>
                                    <p:animScale>
                                      <p:cBhvr>
                                        <p:cTn id="581" dur="640" fill="hold"/>
                                        <p:tgtEl>
                                          <p:spTgt spid="165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2" presetID="6" presetClass="emph" presetSubtype="0" decel="100000" autoRev="1" fill="hold" nodeType="withEffect">
                                  <p:stCondLst>
                                    <p:cond delay="512"/>
                                  </p:stCondLst>
                                  <p:childTnLst>
                                    <p:animScale>
                                      <p:cBhvr>
                                        <p:cTn id="583" dur="640" fill="hold"/>
                                        <p:tgtEl>
                                          <p:spTgt spid="16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4" presetID="6" presetClass="emph" presetSubtype="0" decel="100000" autoRev="1" fill="hold" nodeType="withEffect">
                                  <p:stCondLst>
                                    <p:cond delay="576"/>
                                  </p:stCondLst>
                                  <p:childTnLst>
                                    <p:animScale>
                                      <p:cBhvr>
                                        <p:cTn id="585" dur="640" fill="hold"/>
                                        <p:tgtEl>
                                          <p:spTgt spid="16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6" presetID="6" presetClass="emph" presetSubtype="0" decel="100000" autoRev="1" fill="hold" nodeType="withEffect">
                                  <p:stCondLst>
                                    <p:cond delay="640"/>
                                  </p:stCondLst>
                                  <p:childTnLst>
                                    <p:animScale>
                                      <p:cBhvr>
                                        <p:cTn id="587" dur="640" fill="hold"/>
                                        <p:tgtEl>
                                          <p:spTgt spid="16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8" presetID="6" presetClass="emph" presetSubtype="0" decel="100000" autoRev="1" fill="hold" nodeType="withEffect">
                                  <p:stCondLst>
                                    <p:cond delay="704"/>
                                  </p:stCondLst>
                                  <p:childTnLst>
                                    <p:animScale>
                                      <p:cBhvr>
                                        <p:cTn id="589" dur="640" fill="hold"/>
                                        <p:tgtEl>
                                          <p:spTgt spid="16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0" presetID="6" presetClass="emph" presetSubtype="0" decel="100000" autoRev="1" fill="hold" nodeType="withEffect">
                                  <p:stCondLst>
                                    <p:cond delay="768"/>
                                  </p:stCondLst>
                                  <p:childTnLst>
                                    <p:animScale>
                                      <p:cBhvr>
                                        <p:cTn id="591" dur="640" fill="hold"/>
                                        <p:tgtEl>
                                          <p:spTgt spid="15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2" presetID="6" presetClass="emph" presetSubtype="0" decel="100000" autoRev="1" fill="hold" nodeType="withEffect">
                                  <p:stCondLst>
                                    <p:cond delay="832"/>
                                  </p:stCondLst>
                                  <p:childTnLst>
                                    <p:animScale>
                                      <p:cBhvr>
                                        <p:cTn id="593" dur="640" fill="hold"/>
                                        <p:tgtEl>
                                          <p:spTgt spid="15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4" presetID="6" presetClass="emph" presetSubtype="0" decel="100000" autoRev="1" fill="hold" nodeType="withEffect">
                                  <p:stCondLst>
                                    <p:cond delay="896"/>
                                  </p:stCondLst>
                                  <p:childTnLst>
                                    <p:animScale>
                                      <p:cBhvr>
                                        <p:cTn id="595" dur="640" fill="hold"/>
                                        <p:tgtEl>
                                          <p:spTgt spid="15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6" presetID="6" presetClass="emph" presetSubtype="0" decel="100000" autoRev="1" fill="hold" nodeType="withEffect">
                                  <p:stCondLst>
                                    <p:cond delay="960"/>
                                  </p:stCondLst>
                                  <p:childTnLst>
                                    <p:animScale>
                                      <p:cBhvr>
                                        <p:cTn id="597" dur="640" fill="hold"/>
                                        <p:tgtEl>
                                          <p:spTgt spid="15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8" presetID="6" presetClass="emph" presetSubtype="0" decel="100000" autoRev="1" fill="hold" nodeType="withEffect">
                                  <p:stCondLst>
                                    <p:cond delay="1024"/>
                                  </p:stCondLst>
                                  <p:childTnLst>
                                    <p:animScale>
                                      <p:cBhvr>
                                        <p:cTn id="599" dur="640" fill="hold"/>
                                        <p:tgtEl>
                                          <p:spTgt spid="153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0" presetID="6" presetClass="emph" presetSubtype="0" decel="100000" autoRev="1" fill="hold" nodeType="withEffect">
                                  <p:stCondLst>
                                    <p:cond delay="1088"/>
                                  </p:stCondLst>
                                  <p:childTnLst>
                                    <p:animScale>
                                      <p:cBhvr>
                                        <p:cTn id="601" dur="640" fill="hold"/>
                                        <p:tgtEl>
                                          <p:spTgt spid="15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2" presetID="6" presetClass="emph" presetSubtype="0" decel="100000" autoRev="1" fill="hold" nodeType="withEffect">
                                  <p:stCondLst>
                                    <p:cond delay="1152"/>
                                  </p:stCondLst>
                                  <p:childTnLst>
                                    <p:animScale>
                                      <p:cBhvr>
                                        <p:cTn id="603" dur="640" fill="hold"/>
                                        <p:tgtEl>
                                          <p:spTgt spid="15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4" presetID="6" presetClass="emph" presetSubtype="0" decel="100000" autoRev="1" fill="hold" nodeType="withEffect">
                                  <p:stCondLst>
                                    <p:cond delay="1216"/>
                                  </p:stCondLst>
                                  <p:childTnLst>
                                    <p:animScale>
                                      <p:cBhvr>
                                        <p:cTn id="605" dur="640" fill="hold"/>
                                        <p:tgtEl>
                                          <p:spTgt spid="15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6" presetID="6" presetClass="emph" presetSubtype="0" decel="100000" autoRev="1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Scale>
                                      <p:cBhvr>
                                        <p:cTn id="607" dur="640" fill="hold"/>
                                        <p:tgtEl>
                                          <p:spTgt spid="15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8" presetID="6" presetClass="emph" presetSubtype="0" decel="100000" autoRev="1" fill="hold" nodeType="withEffect">
                                  <p:stCondLst>
                                    <p:cond delay="1344"/>
                                  </p:stCondLst>
                                  <p:childTnLst>
                                    <p:animScale>
                                      <p:cBhvr>
                                        <p:cTn id="609" dur="640" fill="hold"/>
                                        <p:tgtEl>
                                          <p:spTgt spid="14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0" presetID="6" presetClass="emph" presetSubtype="0" decel="100000" autoRev="1" fill="hold" nodeType="withEffect">
                                  <p:stCondLst>
                                    <p:cond delay="1408"/>
                                  </p:stCondLst>
                                  <p:childTnLst>
                                    <p:animScale>
                                      <p:cBhvr>
                                        <p:cTn id="611" dur="640" fill="hold"/>
                                        <p:tgtEl>
                                          <p:spTgt spid="14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2" presetID="6" presetClass="emph" presetSubtype="0" decel="100000" autoRev="1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Scale>
                                      <p:cBhvr>
                                        <p:cTn id="613" dur="640" fill="hold"/>
                                        <p:tgtEl>
                                          <p:spTgt spid="14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4" presetID="10" presetClass="exit" presetSubtype="0" fill="hold" nodeType="withEffect">
                                  <p:stCondLst>
                                    <p:cond delay="128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5" dur="32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nodeType="withEffect">
                                  <p:stCondLst>
                                    <p:cond delay="13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32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0" presetID="10" presetClass="exit" presetSubtype="0" fill="hold" nodeType="withEffect">
                                  <p:stCondLst>
                                    <p:cond delay="135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1" dur="32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3" presetID="10" presetClass="exit" presetSubtype="0" fill="hold" nodeType="withEffect">
                                  <p:stCondLst>
                                    <p:cond delay="1395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320"/>
                                        <p:tgtEl>
                                          <p:spTgt spid="1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6" presetID="10" presetClass="exit" presetSubtype="0" fill="hold" nodeType="withEffect">
                                  <p:stCondLst>
                                    <p:cond delay="143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7" dur="32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9" presetID="10" presetClass="exit" presetSubtype="0" fill="hold" nodeType="withEffect">
                                  <p:stCondLst>
                                    <p:cond delay="147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320"/>
                                        <p:tgtEl>
                                          <p:spTgt spid="1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10" presetClass="exit" presetSubtype="0" fill="hold" nodeType="withEffect">
                                  <p:stCondLst>
                                    <p:cond delay="15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3" dur="32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5" presetID="10" presetClass="exit" presetSubtype="0" fill="hold" nodeType="withEffect">
                                  <p:stCondLst>
                                    <p:cond delay="154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32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8" presetID="10" presetClass="exit" presetSubtype="0" fill="hold" nodeType="withEffect">
                                  <p:stCondLst>
                                    <p:cond delay="1587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9" dur="32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nodeType="withEffect">
                                  <p:stCondLst>
                                    <p:cond delay="162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32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0" presetClass="exit" presetSubtype="0" fill="hold" nodeType="withEffect">
                                  <p:stCondLst>
                                    <p:cond delay="166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5" dur="32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nodeType="withEffect">
                                  <p:stCondLst>
                                    <p:cond delay="1702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320"/>
                                        <p:tgtEl>
                                          <p:spTgt spid="15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nodeType="withEffect">
                                  <p:stCondLst>
                                    <p:cond delay="174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32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0" presetClass="exit" presetSubtype="0" fill="hold" nodeType="withEffect">
                                  <p:stCondLst>
                                    <p:cond delay="1779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32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nodeType="withEffect">
                                  <p:stCondLst>
                                    <p:cond delay="1818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32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0" presetClass="exit" presetSubtype="0" fill="hold" nodeType="withEffect">
                                  <p:stCondLst>
                                    <p:cond delay="1856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32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xit" presetSubtype="0" fill="hold" nodeType="withEffect">
                                  <p:stCondLst>
                                    <p:cond delay="1894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3" dur="32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4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nodeType="withEffect">
                                  <p:stCondLst>
                                    <p:cond delay="1933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32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nodeType="withEffect">
                                  <p:stCondLst>
                                    <p:cond delay="1971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32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4" dur="13" fill="hold"/>
                                        <p:tgtEl>
                                          <p:spTgt spid="170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67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76" dur="320" fill="hold"/>
                                        <p:tgtEl>
                                          <p:spTgt spid="1700"/>
                                        </p:tgtEl>
                                      </p:cBhvr>
                                      <p:by x="1800000" y="1800000"/>
                                    </p:animScale>
                                  </p:childTnLst>
                                </p:cTn>
                              </p:par>
                              <p:par>
                                <p:cTn id="677" presetID="6" presetClass="emph" presetSubtype="0" decel="100000" fill="hold" grpId="3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678" dur="1280" fill="hold"/>
                                        <p:tgtEl>
                                          <p:spTgt spid="1700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7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1" dur="192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2" presetID="6" presetClass="emph" presetSubtype="0" accel="100000" fill="hold" grpId="4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83" dur="960" fill="hold"/>
                                        <p:tgtEl>
                                          <p:spTgt spid="170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4" presetID="16" presetClass="exit" presetSubtype="21" fill="hold" grpId="1" nodeType="withEffect">
                                  <p:stCondLst>
                                    <p:cond delay="224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5" dur="32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319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7" fill="hold">
                            <p:stCondLst>
                              <p:cond delay="4159"/>
                            </p:stCondLst>
                            <p:childTnLst>
                              <p:par>
                                <p:cTn id="6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0" presetID="1" presetClass="entr" presetSubtype="0" fill="hold" grpId="0" nodeType="withEffect">
                                  <p:stCondLst>
                                    <p:cond delay="26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3" dur="13" fill="hold"/>
                                        <p:tgtEl>
                                          <p:spTgt spid="170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694" presetID="6" presetClass="emph" presetSubtype="0" decel="10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5" dur="320" fill="hold"/>
                                        <p:tgtEl>
                                          <p:spTgt spid="1702"/>
                                        </p:tgtEl>
                                      </p:cBhvr>
                                      <p:by x="1800000" y="1800000"/>
                                    </p:animScale>
                                  </p:childTnLst>
                                </p:cTn>
                              </p:par>
                              <p:par>
                                <p:cTn id="696" presetID="6" presetClass="emph" presetSubtype="0" fill="hold" grpId="3" nodeType="withEffect">
                                  <p:stCondLst>
                                    <p:cond delay="320"/>
                                  </p:stCondLst>
                                  <p:childTnLst>
                                    <p:animScale>
                                      <p:cBhvr>
                                        <p:cTn id="697" dur="960" fill="hold"/>
                                        <p:tgtEl>
                                          <p:spTgt spid="170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1" presetID="6" presetClass="emph" presetSubtype="0" accel="100000" fill="hold" grpId="4" nodeType="withEffect">
                                  <p:stCondLst>
                                    <p:cond delay="1280"/>
                                  </p:stCondLst>
                                  <p:childTnLst>
                                    <p:animScale>
                                      <p:cBhvr>
                                        <p:cTn id="702" dur="640" fill="hold"/>
                                        <p:tgtEl>
                                          <p:spTgt spid="1702"/>
                                        </p:tgtEl>
                                      </p:cBhvr>
                                      <p:by x="750000" y="7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0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3" grpId="1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13" grpId="0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1700" grpId="0" animBg="1"/>
      <p:bldP spid="1700" grpId="1" animBg="1"/>
      <p:bldP spid="1700" grpId="2" animBg="1"/>
      <p:bldP spid="1700" grpId="3" animBg="1"/>
      <p:bldP spid="1700" grpId="4" animBg="1"/>
      <p:bldP spid="1701" grpId="0"/>
      <p:bldP spid="1701" grpId="1"/>
      <p:bldP spid="7" grpId="0" animBg="1"/>
      <p:bldP spid="1702" grpId="0" animBg="1"/>
      <p:bldP spid="1702" grpId="1" animBg="1"/>
      <p:bldP spid="1702" grpId="2" animBg="1"/>
      <p:bldP spid="1702" grpId="3" animBg="1"/>
      <p:bldP spid="1702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37836" y="3355758"/>
            <a:ext cx="7229061" cy="69897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noProof="0" dirty="0" smtClean="0">
                <a:latin typeface="Century Gothic" panose="020B0502020202020204"/>
                <a:ea typeface="微软雅黑" panose="020B0503020204020204" pitchFamily="34" charset="-122"/>
              </a:rPr>
              <a:t>联合打造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28" y="1598876"/>
            <a:ext cx="2205757" cy="8239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619" y="1837899"/>
            <a:ext cx="5009497" cy="21459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1598876"/>
            <a:ext cx="2232111" cy="86711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080000" y="2800941"/>
            <a:ext cx="7229061" cy="142192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共 享 清 华 优 质 教 育 资 源</a:t>
            </a:r>
            <a:endParaRPr kumimoji="1" lang="en-US" altLang="zh-CN" sz="36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dirty="0" smtClean="0">
                <a:solidFill>
                  <a:srgbClr val="FF0000"/>
                </a:solidFill>
                <a:latin typeface="Century Gothic" panose="020B0502020202020204"/>
                <a:ea typeface="微软雅黑" panose="020B0503020204020204" pitchFamily="34" charset="-122"/>
              </a:rPr>
              <a:t>助 力 全 国 中 小 学 科 创 教 育</a:t>
            </a:r>
            <a:endParaRPr kumimoji="1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entury Gothic" panose="020B0502020202020204"/>
              <a:ea typeface="微软雅黑" panose="020B0503020204020204" pitchFamily="34" charset="-122"/>
            </a:endParaRPr>
          </a:p>
        </p:txBody>
      </p:sp>
      <p:pic>
        <p:nvPicPr>
          <p:cNvPr id="14" name="图片 13" descr="17－5.png"/>
          <p:cNvPicPr>
            <a:picLocks noChangeAspect="1"/>
          </p:cNvPicPr>
          <p:nvPr/>
        </p:nvPicPr>
        <p:blipFill>
          <a:blip r:embed="rId4" cstate="print"/>
          <a:srcRect l="29086" t="48293" r="27740"/>
          <a:stretch>
            <a:fillRect/>
          </a:stretch>
        </p:blipFill>
        <p:spPr bwMode="auto">
          <a:xfrm>
            <a:off x="2730785" y="1021418"/>
            <a:ext cx="3753281" cy="2529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750" advTm="9670">
        <p15:prstTrans prst="curtains"/>
      </p:transition>
    </mc:Choice>
    <mc:Fallback>
      <p:transition spd="slow" advTm="96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5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5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00"/>
                            </p:stCondLst>
                            <p:childTnLst>
                              <p:par>
                                <p:cTn id="36" presetID="64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3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7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42" y="2272417"/>
            <a:ext cx="1250785" cy="2773481"/>
          </a:xfrm>
          <a:prstGeom prst="rect">
            <a:avLst/>
          </a:prstGeom>
        </p:spPr>
      </p:pic>
      <p:sp>
        <p:nvSpPr>
          <p:cNvPr id="32" name="椭圆形标注 31"/>
          <p:cNvSpPr/>
          <p:nvPr/>
        </p:nvSpPr>
        <p:spPr>
          <a:xfrm>
            <a:off x="2785534" y="881329"/>
            <a:ext cx="2563455" cy="1183399"/>
          </a:xfrm>
          <a:prstGeom prst="wedgeEllipseCallout">
            <a:avLst>
              <a:gd name="adj1" fmla="val -62091"/>
              <a:gd name="adj2" fmla="val 6076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大家好，我是</a:t>
            </a:r>
            <a:r>
              <a:rPr lang="en-US" altLang="zh-CN" sz="1500" dirty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Max</a:t>
            </a:r>
            <a:r>
              <a:rPr lang="zh-CN" altLang="en-US" sz="1500" dirty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！</a:t>
            </a:r>
            <a:endParaRPr lang="en-US" altLang="zh-CN" sz="1500" dirty="0">
              <a:solidFill>
                <a:srgbClr val="1B26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你们知道</a:t>
            </a:r>
            <a:r>
              <a:rPr lang="en-US" altLang="zh-CN" sz="1500" dirty="0" smtClean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AI</a:t>
            </a:r>
            <a:r>
              <a:rPr lang="zh-CN" altLang="en-US" sz="1500" dirty="0" smtClean="0">
                <a:solidFill>
                  <a:srgbClr val="1B262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吗？</a:t>
            </a:r>
            <a:endParaRPr lang="zh-CN" altLang="en-US" sz="1050" dirty="0">
              <a:solidFill>
                <a:srgbClr val="1B26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5" r="23605"/>
          <a:stretch>
            <a:fillRect/>
          </a:stretch>
        </p:blipFill>
        <p:spPr>
          <a:xfrm>
            <a:off x="6010291" y="2747150"/>
            <a:ext cx="1561324" cy="215241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31"/>
          <a:stretch>
            <a:fillRect/>
          </a:stretch>
        </p:blipFill>
        <p:spPr>
          <a:xfrm>
            <a:off x="7571615" y="2429383"/>
            <a:ext cx="1455576" cy="2470179"/>
          </a:xfrm>
          <a:prstGeom prst="rect">
            <a:avLst/>
          </a:prstGeom>
        </p:spPr>
      </p:pic>
      <p:sp>
        <p:nvSpPr>
          <p:cNvPr id="62" name="椭圆形标注 61"/>
          <p:cNvSpPr/>
          <p:nvPr/>
        </p:nvSpPr>
        <p:spPr>
          <a:xfrm>
            <a:off x="2785745" y="2747010"/>
            <a:ext cx="3119120" cy="1493520"/>
          </a:xfrm>
          <a:prstGeom prst="wedgeEllipseCallout">
            <a:avLst>
              <a:gd name="adj1" fmla="val 55474"/>
              <a:gd name="adj2" fmla="val 1981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endParaRPr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sz="15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endParaRPr sz="15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sz="15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Artificial Intelligence</a:t>
            </a:r>
            <a:endParaRPr lang="en-US" altLang="zh-CN"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z="1500" dirty="0">
              <a:solidFill>
                <a:srgbClr val="FF666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500" dirty="0" smtClean="0">
              <a:solidFill>
                <a:srgbClr val="FF666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0850">
        <p14:ripple/>
      </p:transition>
    </mc:Choice>
    <mc:Fallback>
      <p:transition spd="slow" advTm="10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6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142" y="2272417"/>
            <a:ext cx="1250785" cy="2773481"/>
          </a:xfrm>
          <a:prstGeom prst="rect">
            <a:avLst/>
          </a:prstGeom>
        </p:spPr>
      </p:pic>
      <p:sp>
        <p:nvSpPr>
          <p:cNvPr id="32" name="椭圆形标注 31"/>
          <p:cNvSpPr/>
          <p:nvPr/>
        </p:nvSpPr>
        <p:spPr>
          <a:xfrm>
            <a:off x="2638849" y="2357704"/>
            <a:ext cx="2563455" cy="1183399"/>
          </a:xfrm>
          <a:prstGeom prst="wedgeEllipseCallout">
            <a:avLst>
              <a:gd name="adj1" fmla="val -62091"/>
              <a:gd name="adj2" fmla="val 60764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Yes</a:t>
            </a:r>
            <a:r>
              <a:rPr lang="zh-CN" altLang="en-US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，你真厉害！可你知道有哪些</a:t>
            </a:r>
            <a:r>
              <a:rPr lang="en-US" altLang="zh-CN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</a:t>
            </a:r>
            <a:r>
              <a:rPr lang="zh-CN" altLang="en-US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应用吗？</a:t>
            </a:r>
            <a:endParaRPr lang="zh-CN" altLang="en-US" sz="1050" dirty="0">
              <a:solidFill>
                <a:srgbClr val="1B262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5" r="23605"/>
          <a:stretch>
            <a:fillRect/>
          </a:stretch>
        </p:blipFill>
        <p:spPr>
          <a:xfrm>
            <a:off x="6010291" y="2747150"/>
            <a:ext cx="1561324" cy="215241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31"/>
          <a:stretch>
            <a:fillRect/>
          </a:stretch>
        </p:blipFill>
        <p:spPr>
          <a:xfrm>
            <a:off x="7571615" y="2429383"/>
            <a:ext cx="1455576" cy="2470179"/>
          </a:xfrm>
          <a:prstGeom prst="rect">
            <a:avLst/>
          </a:prstGeom>
        </p:spPr>
      </p:pic>
      <p:sp>
        <p:nvSpPr>
          <p:cNvPr id="62" name="椭圆形标注 61"/>
          <p:cNvSpPr/>
          <p:nvPr/>
        </p:nvSpPr>
        <p:spPr>
          <a:xfrm>
            <a:off x="3488690" y="271145"/>
            <a:ext cx="3119120" cy="1493520"/>
          </a:xfrm>
          <a:prstGeom prst="wedgeEllipseCallout">
            <a:avLst>
              <a:gd name="adj1" fmla="val 83733"/>
              <a:gd name="adj2" fmla="val 140008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endParaRPr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sz="15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人工智能</a:t>
            </a:r>
            <a:r>
              <a:rPr lang="zh-CN" sz="15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应用好像离我们比较远，大概就是一些电影看到的智能机器人吧</a:t>
            </a:r>
            <a:endParaRPr lang="en-US" altLang="zh-CN"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zh-CN" sz="1500" dirty="0">
              <a:solidFill>
                <a:srgbClr val="FF666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500" dirty="0" smtClean="0">
              <a:solidFill>
                <a:srgbClr val="FF6666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10850">
        <p14:ripple/>
      </p:transition>
    </mc:Choice>
    <mc:Fallback>
      <p:transition spd="slow" advTm="108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6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rawler-fs.intsig.net/camfs/download?filename=10005_caf52af967e1d09a35cf33ebfc7c6220_1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圆角矩形 1"/>
          <p:cNvSpPr/>
          <p:nvPr/>
        </p:nvSpPr>
        <p:spPr>
          <a:xfrm>
            <a:off x="894089" y="731473"/>
            <a:ext cx="7465325" cy="3907809"/>
          </a:xfrm>
          <a:prstGeom prst="roundRect">
            <a:avLst/>
          </a:prstGeom>
          <a:solidFill>
            <a:schemeClr val="bg1">
              <a:lumMod val="50000"/>
              <a:alpha val="6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9" y="1375986"/>
            <a:ext cx="1270491" cy="281717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50697" y="1640081"/>
            <a:ext cx="5336274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人工智能（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已经逐渐融入我们的生活，比如智能工厂、自动驾驶、人脸识别、语音识别等，小朋友们常见的是爸爸妈妈苹果手机中的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，很多小朋友喜欢和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聊天！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Siri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就是一款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应用。</a:t>
            </a:r>
            <a:endParaRPr lang="zh-CN" altLang="en-US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6756">
        <p14:glitter pattern="hexagon"/>
      </p:transition>
    </mc:Choice>
    <mc:Fallback>
      <p:transition spd="slow" advTm="67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51" y="1898618"/>
            <a:ext cx="1250785" cy="2773481"/>
          </a:xfrm>
          <a:prstGeom prst="rect">
            <a:avLst/>
          </a:prstGeom>
        </p:spPr>
      </p:pic>
      <p:sp>
        <p:nvSpPr>
          <p:cNvPr id="32" name="椭圆形标注 31"/>
          <p:cNvSpPr/>
          <p:nvPr/>
        </p:nvSpPr>
        <p:spPr>
          <a:xfrm>
            <a:off x="1750695" y="392430"/>
            <a:ext cx="3598545" cy="1400175"/>
          </a:xfrm>
          <a:prstGeom prst="wedgeEllipseCallout">
            <a:avLst>
              <a:gd name="adj1" fmla="val -67415"/>
              <a:gd name="adj2" fmla="val 13416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500" dirty="0">
                <a:solidFill>
                  <a:srgbClr val="1B262F"/>
                </a:solidFill>
                <a:latin typeface="+mn-ea"/>
              </a:rPr>
              <a:t>Siri</a:t>
            </a:r>
            <a:r>
              <a:rPr lang="zh-CN" altLang="en-US" sz="1500" dirty="0">
                <a:solidFill>
                  <a:srgbClr val="1B262F"/>
                </a:solidFill>
                <a:latin typeface="+mn-ea"/>
              </a:rPr>
              <a:t>我玩过</a:t>
            </a:r>
            <a:r>
              <a:rPr lang="zh-CN" altLang="en-US" sz="1500" dirty="0">
                <a:solidFill>
                  <a:srgbClr val="1B262F"/>
                </a:solidFill>
                <a:latin typeface="+mn-ea"/>
              </a:rPr>
              <a:t>太厉害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了，我们能</a:t>
            </a:r>
            <a:r>
              <a:rPr lang="zh-CN" sz="1500" dirty="0" smtClean="0">
                <a:solidFill>
                  <a:srgbClr val="1B262F"/>
                </a:solidFill>
                <a:latin typeface="+mn-ea"/>
              </a:rPr>
              <a:t>用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Siri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，但是我们能自己设计</a:t>
            </a:r>
            <a:endParaRPr lang="zh-CN" altLang="en-US" sz="1500" dirty="0" smtClean="0">
              <a:solidFill>
                <a:srgbClr val="1B262F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zh-CN" sz="1500" dirty="0" smtClean="0">
                <a:solidFill>
                  <a:srgbClr val="1B262F"/>
                </a:solidFill>
                <a:latin typeface="+mn-ea"/>
              </a:rPr>
              <a:t>开发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Siri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类似的应用吗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?</a:t>
            </a:r>
            <a:endParaRPr lang="zh-CN" altLang="en-US" sz="1050" dirty="0">
              <a:solidFill>
                <a:srgbClr val="1B262F"/>
              </a:solidFill>
              <a:latin typeface="+mn-ea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5" r="23605"/>
          <a:stretch>
            <a:fillRect/>
          </a:stretch>
        </p:blipFill>
        <p:spPr>
          <a:xfrm>
            <a:off x="59867" y="2519687"/>
            <a:ext cx="1561324" cy="215241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31"/>
          <a:stretch>
            <a:fillRect/>
          </a:stretch>
        </p:blipFill>
        <p:spPr>
          <a:xfrm>
            <a:off x="1621191" y="2201920"/>
            <a:ext cx="1455576" cy="2470179"/>
          </a:xfrm>
          <a:prstGeom prst="rect">
            <a:avLst/>
          </a:prstGeom>
        </p:spPr>
      </p:pic>
      <p:sp>
        <p:nvSpPr>
          <p:cNvPr id="62" name="椭圆形标注 61"/>
          <p:cNvSpPr/>
          <p:nvPr/>
        </p:nvSpPr>
        <p:spPr>
          <a:xfrm>
            <a:off x="3076575" y="2249170"/>
            <a:ext cx="3349625" cy="1859280"/>
          </a:xfrm>
          <a:prstGeom prst="wedgeEllipseCallout">
            <a:avLst>
              <a:gd name="adj1" fmla="val 66522"/>
              <a:gd name="adj2" fmla="val 9522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当然可以，赶快来学习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《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人工智能应用编程实战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》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吧，专门为青少年开设的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AI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编程课程，有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Python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语言</a:t>
            </a: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基础就能学哦！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7524">
        <p14:shred/>
      </p:transition>
    </mc:Choice>
    <mc:Fallback>
      <p:transition spd="slow" advTm="75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" dur="3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62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76" y="1858207"/>
            <a:ext cx="1270491" cy="2817176"/>
          </a:xfrm>
          <a:prstGeom prst="rect">
            <a:avLst/>
          </a:prstGeom>
        </p:spPr>
      </p:pic>
      <p:sp>
        <p:nvSpPr>
          <p:cNvPr id="8" name="椭圆形标注 7"/>
          <p:cNvSpPr/>
          <p:nvPr/>
        </p:nvSpPr>
        <p:spPr>
          <a:xfrm>
            <a:off x="1342030" y="68556"/>
            <a:ext cx="2811439" cy="1518818"/>
          </a:xfrm>
          <a:prstGeom prst="wedgeEllipseCallout">
            <a:avLst>
              <a:gd name="adj1" fmla="val -40860"/>
              <a:gd name="adj2" fmla="val 9820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选修学堂科创的在线课程，即可开始</a:t>
            </a:r>
            <a:r>
              <a:rPr lang="en-US" altLang="zh-CN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500" dirty="0" smtClean="0">
                <a:solidFill>
                  <a:srgbClr val="FF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编程之旅！</a:t>
            </a:r>
            <a:endParaRPr lang="zh-CN" altLang="en-US" sz="105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930" y="144780"/>
            <a:ext cx="5311775" cy="4885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 advTm="6611">
        <p14:honeycomb/>
      </p:transition>
    </mc:Choice>
    <mc:Fallback>
      <p:transition spd="slow" advTm="66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31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0"/>
                            </p:stCondLst>
                            <p:childTnLst>
                              <p:par>
                                <p:cTn id="2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形标注 31"/>
          <p:cNvSpPr/>
          <p:nvPr/>
        </p:nvSpPr>
        <p:spPr>
          <a:xfrm>
            <a:off x="2291237" y="881329"/>
            <a:ext cx="2563455" cy="911077"/>
          </a:xfrm>
          <a:prstGeom prst="wedgeEllipseCallout">
            <a:avLst>
              <a:gd name="adj1" fmla="val -67415"/>
              <a:gd name="adj2" fmla="val 134165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6" tIns="25718" rIns="51436" bIns="2571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500" dirty="0" smtClean="0">
                <a:solidFill>
                  <a:srgbClr val="1B262F"/>
                </a:solidFill>
                <a:latin typeface="+mn-ea"/>
              </a:rPr>
              <a:t>在本课程，你将学习到</a:t>
            </a:r>
            <a:r>
              <a:rPr lang="en-US" altLang="zh-CN" sz="1500" dirty="0" smtClean="0">
                <a:solidFill>
                  <a:srgbClr val="1B262F"/>
                </a:solidFill>
                <a:latin typeface="+mn-ea"/>
              </a:rPr>
              <a:t>:</a:t>
            </a:r>
            <a:endParaRPr lang="zh-CN" altLang="en-US" sz="1050" dirty="0">
              <a:solidFill>
                <a:srgbClr val="1B262F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11" y="1951630"/>
            <a:ext cx="1250785" cy="277348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761396" y="791570"/>
            <a:ext cx="5500048" cy="3716740"/>
          </a:xfrm>
          <a:prstGeom prst="rect">
            <a:avLst/>
          </a:prstGeom>
          <a:solidFill>
            <a:srgbClr val="BD581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75128" y="881330"/>
            <a:ext cx="5277134" cy="3530832"/>
          </a:xfrm>
          <a:prstGeom prst="rect">
            <a:avLst/>
          </a:prstGeom>
          <a:solidFill>
            <a:srgbClr val="1E4A2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48838" y="995842"/>
            <a:ext cx="5003342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sym typeface="+mn-ea"/>
              </a:rPr>
              <a:t>通过做中学的方式亲自动手编程搭建一套能听会说、能看会认的智能机器人原型系统。包括：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搭建智能聊天系统；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语音识别技术的用法；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语音合成技术的用法；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人脸目标检测技术的用法；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以及人脸识别和人脸搜索技术的用法。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 advTm="11376">
        <p15:prstTrans prst="origami"/>
      </p:transition>
    </mc:Choice>
    <mc:Fallback>
      <p:transition spd="slow" advTm="113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50"/>
                            </p:stCondLst>
                            <p:childTnLst>
                              <p:par>
                                <p:cTn id="19" presetID="16" presetClass="exit" presetSubtype="21" fill="hold" grpId="1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32" grpId="0" animBg="1"/>
      <p:bldP spid="3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26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3" y="144599"/>
            <a:ext cx="743192" cy="736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52" y="2188597"/>
            <a:ext cx="1250785" cy="27734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5" r="23605"/>
          <a:stretch>
            <a:fillRect/>
          </a:stretch>
        </p:blipFill>
        <p:spPr>
          <a:xfrm>
            <a:off x="3514741" y="2701430"/>
            <a:ext cx="1561324" cy="21524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31"/>
          <a:stretch>
            <a:fillRect/>
          </a:stretch>
        </p:blipFill>
        <p:spPr>
          <a:xfrm>
            <a:off x="5224655" y="2383663"/>
            <a:ext cx="1455576" cy="247017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41195" y="1357630"/>
            <a:ext cx="52609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一起开启</a:t>
            </a:r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之旅吧！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7680">
        <p15:prstTrans prst="airplane"/>
      </p:transition>
    </mc:Choice>
    <mc:Fallback>
      <p:transition spd="slow" advTm="76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p="http://schemas.openxmlformats.org/presentationml/2006/main">
  <p:tag name="KSO_WM_DOC_GUID" val="{bae4b3ab-3f02-433c-8157-75fb3bc79248}"/>
</p:tagLst>
</file>

<file path=ppt/theme/theme1.xml><?xml version="1.0" encoding="utf-8"?>
<a:theme xmlns:a="http://schemas.openxmlformats.org/drawingml/2006/main" name="清华MOOC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清华MOOC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1111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1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>
            <a:lumMod val="75000"/>
            <a:alpha val="50000"/>
          </a:schemeClr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rtlCol="0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111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1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1111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11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第一PPT模板网-WWW.1PPT.COM">
  <a:themeElements>
    <a:clrScheme name="像素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WPS 演示</Application>
  <PresentationFormat>全屏显示(16:9)</PresentationFormat>
  <Paragraphs>52</Paragraphs>
  <Slides>9</Slides>
  <Notes>2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9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华文楷体</vt:lpstr>
      <vt:lpstr>Arial</vt:lpstr>
      <vt:lpstr>HY견고딕</vt:lpstr>
      <vt:lpstr>굴림</vt:lpstr>
      <vt:lpstr>HYTangMeiRen W</vt:lpstr>
      <vt:lpstr>Century Gothic</vt:lpstr>
      <vt:lpstr>华文琥珀</vt:lpstr>
      <vt:lpstr>Arial Unicode MS</vt:lpstr>
      <vt:lpstr>Malgun Gothic</vt:lpstr>
      <vt:lpstr>Century Gothic</vt:lpstr>
      <vt:lpstr>Arial Black</vt:lpstr>
      <vt:lpstr>Yu Gothic UI Semilight</vt:lpstr>
      <vt:lpstr>Yu Gothic UI Semibold</vt:lpstr>
      <vt:lpstr>清华MOOC</vt:lpstr>
      <vt:lpstr>1_1111</vt:lpstr>
      <vt:lpstr>1111</vt:lpstr>
      <vt:lpstr>3_1111</vt:lpstr>
      <vt:lpstr>1_第一PPT模板网-WWW.1PPT.COM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lx</cp:lastModifiedBy>
  <cp:revision>4</cp:revision>
  <dcterms:created xsi:type="dcterms:W3CDTF">2018-11-01T06:29:00Z</dcterms:created>
  <dcterms:modified xsi:type="dcterms:W3CDTF">2019-04-16T02:35:23Z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